
<file path=[Content_Types].xml><?xml version="1.0" encoding="utf-8"?>
<Types xmlns="http://schemas.openxmlformats.org/package/2006/content-types">
  <Default Extension="jfif" ContentType="image/jpeg"/>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 id="2147483865" r:id="rId2"/>
    <p:sldMasterId id="2147483957" r:id="rId3"/>
    <p:sldMasterId id="2147483744" r:id="rId4"/>
  </p:sldMasterIdLst>
  <p:notesMasterIdLst>
    <p:notesMasterId r:id="rId34"/>
  </p:notesMasterIdLst>
  <p:handoutMasterIdLst>
    <p:handoutMasterId r:id="rId35"/>
  </p:handoutMasterIdLst>
  <p:sldIdLst>
    <p:sldId id="256" r:id="rId5"/>
    <p:sldId id="331" r:id="rId6"/>
    <p:sldId id="332" r:id="rId7"/>
    <p:sldId id="338" r:id="rId8"/>
    <p:sldId id="339" r:id="rId9"/>
    <p:sldId id="335" r:id="rId10"/>
    <p:sldId id="300" r:id="rId11"/>
    <p:sldId id="336" r:id="rId12"/>
    <p:sldId id="324" r:id="rId13"/>
    <p:sldId id="328" r:id="rId14"/>
    <p:sldId id="260" r:id="rId15"/>
    <p:sldId id="294" r:id="rId16"/>
    <p:sldId id="340" r:id="rId17"/>
    <p:sldId id="341" r:id="rId18"/>
    <p:sldId id="342" r:id="rId19"/>
    <p:sldId id="329" r:id="rId20"/>
    <p:sldId id="330" r:id="rId21"/>
    <p:sldId id="343" r:id="rId22"/>
    <p:sldId id="344" r:id="rId23"/>
    <p:sldId id="299" r:id="rId24"/>
    <p:sldId id="345" r:id="rId25"/>
    <p:sldId id="346" r:id="rId26"/>
    <p:sldId id="347" r:id="rId27"/>
    <p:sldId id="286" r:id="rId28"/>
    <p:sldId id="288" r:id="rId29"/>
    <p:sldId id="290" r:id="rId30"/>
    <p:sldId id="348" r:id="rId31"/>
    <p:sldId id="349" r:id="rId32"/>
    <p:sldId id="350" r:id="rId33"/>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2" autoAdjust="0"/>
    <p:restoredTop sz="88815" autoAdjust="0"/>
  </p:normalViewPr>
  <p:slideViewPr>
    <p:cSldViewPr>
      <p:cViewPr varScale="1">
        <p:scale>
          <a:sx n="56" d="100"/>
          <a:sy n="56" d="100"/>
        </p:scale>
        <p:origin x="564" y="48"/>
      </p:cViewPr>
      <p:guideLst>
        <p:guide orient="horz" pos="2160"/>
        <p:guide pos="2880"/>
      </p:guideLst>
    </p:cSldViewPr>
  </p:slideViewPr>
  <p:outlineViewPr>
    <p:cViewPr>
      <p:scale>
        <a:sx n="33" d="100"/>
        <a:sy n="33" d="100"/>
      </p:scale>
      <p:origin x="96" y="264"/>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dej Amanda" userId="24445fa2-55b5-429f-8e3c-141f7e60fc4e" providerId="ADAL" clId="{6E145FA6-4935-42C6-B827-E04C95E7B7BE}"/>
    <pc:docChg chg="undo custSel addSld delSld modSld sldOrd addMainMaster">
      <pc:chgData name="Madej Amanda" userId="24445fa2-55b5-429f-8e3c-141f7e60fc4e" providerId="ADAL" clId="{6E145FA6-4935-42C6-B827-E04C95E7B7BE}" dt="2023-09-13T15:08:10.348" v="359" actId="20577"/>
      <pc:docMkLst>
        <pc:docMk/>
      </pc:docMkLst>
      <pc:sldChg chg="del">
        <pc:chgData name="Madej Amanda" userId="24445fa2-55b5-429f-8e3c-141f7e60fc4e" providerId="ADAL" clId="{6E145FA6-4935-42C6-B827-E04C95E7B7BE}" dt="2023-09-13T12:39:12.471" v="50" actId="2696"/>
        <pc:sldMkLst>
          <pc:docMk/>
          <pc:sldMk cId="0" sldId="267"/>
        </pc:sldMkLst>
      </pc:sldChg>
      <pc:sldChg chg="del">
        <pc:chgData name="Madej Amanda" userId="24445fa2-55b5-429f-8e3c-141f7e60fc4e" providerId="ADAL" clId="{6E145FA6-4935-42C6-B827-E04C95E7B7BE}" dt="2023-09-13T14:58:03.851" v="93" actId="2696"/>
        <pc:sldMkLst>
          <pc:docMk/>
          <pc:sldMk cId="0" sldId="271"/>
        </pc:sldMkLst>
      </pc:sldChg>
      <pc:sldChg chg="del">
        <pc:chgData name="Madej Amanda" userId="24445fa2-55b5-429f-8e3c-141f7e60fc4e" providerId="ADAL" clId="{6E145FA6-4935-42C6-B827-E04C95E7B7BE}" dt="2023-09-13T12:41:55.803" v="56" actId="2696"/>
        <pc:sldMkLst>
          <pc:docMk/>
          <pc:sldMk cId="0" sldId="285"/>
        </pc:sldMkLst>
      </pc:sldChg>
      <pc:sldChg chg="modSp mod">
        <pc:chgData name="Madej Amanda" userId="24445fa2-55b5-429f-8e3c-141f7e60fc4e" providerId="ADAL" clId="{6E145FA6-4935-42C6-B827-E04C95E7B7BE}" dt="2023-09-13T15:04:23.789" v="119" actId="20577"/>
        <pc:sldMkLst>
          <pc:docMk/>
          <pc:sldMk cId="0" sldId="286"/>
        </pc:sldMkLst>
        <pc:spChg chg="mod">
          <ac:chgData name="Madej Amanda" userId="24445fa2-55b5-429f-8e3c-141f7e60fc4e" providerId="ADAL" clId="{6E145FA6-4935-42C6-B827-E04C95E7B7BE}" dt="2023-09-13T15:04:23.789" v="119" actId="20577"/>
          <ac:spMkLst>
            <pc:docMk/>
            <pc:sldMk cId="0" sldId="286"/>
            <ac:spMk id="3" creationId="{00000000-0000-0000-0000-000000000000}"/>
          </ac:spMkLst>
        </pc:spChg>
      </pc:sldChg>
      <pc:sldChg chg="modSp mod">
        <pc:chgData name="Madej Amanda" userId="24445fa2-55b5-429f-8e3c-141f7e60fc4e" providerId="ADAL" clId="{6E145FA6-4935-42C6-B827-E04C95E7B7BE}" dt="2023-09-13T15:05:01.193" v="135" actId="20577"/>
        <pc:sldMkLst>
          <pc:docMk/>
          <pc:sldMk cId="0" sldId="288"/>
        </pc:sldMkLst>
        <pc:spChg chg="mod">
          <ac:chgData name="Madej Amanda" userId="24445fa2-55b5-429f-8e3c-141f7e60fc4e" providerId="ADAL" clId="{6E145FA6-4935-42C6-B827-E04C95E7B7BE}" dt="2023-09-13T15:05:01.193" v="135" actId="20577"/>
          <ac:spMkLst>
            <pc:docMk/>
            <pc:sldMk cId="0" sldId="288"/>
            <ac:spMk id="5" creationId="{00000000-0000-0000-0000-000000000000}"/>
          </ac:spMkLst>
        </pc:spChg>
      </pc:sldChg>
      <pc:sldChg chg="modSp mod">
        <pc:chgData name="Madej Amanda" userId="24445fa2-55b5-429f-8e3c-141f7e60fc4e" providerId="ADAL" clId="{6E145FA6-4935-42C6-B827-E04C95E7B7BE}" dt="2023-09-13T15:07:07.488" v="351" actId="20577"/>
        <pc:sldMkLst>
          <pc:docMk/>
          <pc:sldMk cId="0" sldId="290"/>
        </pc:sldMkLst>
        <pc:spChg chg="mod">
          <ac:chgData name="Madej Amanda" userId="24445fa2-55b5-429f-8e3c-141f7e60fc4e" providerId="ADAL" clId="{6E145FA6-4935-42C6-B827-E04C95E7B7BE}" dt="2023-09-13T15:07:07.488" v="351" actId="20577"/>
          <ac:spMkLst>
            <pc:docMk/>
            <pc:sldMk cId="0" sldId="290"/>
            <ac:spMk id="5" creationId="{00000000-0000-0000-0000-000000000000}"/>
          </ac:spMkLst>
        </pc:spChg>
      </pc:sldChg>
      <pc:sldChg chg="del">
        <pc:chgData name="Madej Amanda" userId="24445fa2-55b5-429f-8e3c-141f7e60fc4e" providerId="ADAL" clId="{6E145FA6-4935-42C6-B827-E04C95E7B7BE}" dt="2023-09-13T14:58:07.770" v="94" actId="2696"/>
        <pc:sldMkLst>
          <pc:docMk/>
          <pc:sldMk cId="0" sldId="293"/>
        </pc:sldMkLst>
      </pc:sldChg>
      <pc:sldChg chg="ord">
        <pc:chgData name="Madej Amanda" userId="24445fa2-55b5-429f-8e3c-141f7e60fc4e" providerId="ADAL" clId="{6E145FA6-4935-42C6-B827-E04C95E7B7BE}" dt="2023-09-13T14:58:24.551" v="101"/>
        <pc:sldMkLst>
          <pc:docMk/>
          <pc:sldMk cId="0" sldId="294"/>
        </pc:sldMkLst>
      </pc:sldChg>
      <pc:sldChg chg="del">
        <pc:chgData name="Madej Amanda" userId="24445fa2-55b5-429f-8e3c-141f7e60fc4e" providerId="ADAL" clId="{6E145FA6-4935-42C6-B827-E04C95E7B7BE}" dt="2023-09-13T12:41:51.882" v="55" actId="2696"/>
        <pc:sldMkLst>
          <pc:docMk/>
          <pc:sldMk cId="0" sldId="296"/>
        </pc:sldMkLst>
      </pc:sldChg>
      <pc:sldChg chg="del">
        <pc:chgData name="Madej Amanda" userId="24445fa2-55b5-429f-8e3c-141f7e60fc4e" providerId="ADAL" clId="{6E145FA6-4935-42C6-B827-E04C95E7B7BE}" dt="2023-09-13T14:58:11.076" v="95" actId="2696"/>
        <pc:sldMkLst>
          <pc:docMk/>
          <pc:sldMk cId="3562494563" sldId="326"/>
        </pc:sldMkLst>
      </pc:sldChg>
      <pc:sldChg chg="addSp modSp mod setBg">
        <pc:chgData name="Madej Amanda" userId="24445fa2-55b5-429f-8e3c-141f7e60fc4e" providerId="ADAL" clId="{6E145FA6-4935-42C6-B827-E04C95E7B7BE}" dt="2023-09-13T12:38:42.232" v="49" actId="26606"/>
        <pc:sldMkLst>
          <pc:docMk/>
          <pc:sldMk cId="3554921579" sldId="330"/>
        </pc:sldMkLst>
        <pc:spChg chg="mod">
          <ac:chgData name="Madej Amanda" userId="24445fa2-55b5-429f-8e3c-141f7e60fc4e" providerId="ADAL" clId="{6E145FA6-4935-42C6-B827-E04C95E7B7BE}" dt="2023-09-13T12:38:42.232" v="49" actId="26606"/>
          <ac:spMkLst>
            <pc:docMk/>
            <pc:sldMk cId="3554921579" sldId="330"/>
            <ac:spMk id="2" creationId="{3AA09ACF-C407-4569-B952-CBA10C31ACCB}"/>
          </ac:spMkLst>
        </pc:spChg>
        <pc:spChg chg="mod">
          <ac:chgData name="Madej Amanda" userId="24445fa2-55b5-429f-8e3c-141f7e60fc4e" providerId="ADAL" clId="{6E145FA6-4935-42C6-B827-E04C95E7B7BE}" dt="2023-09-13T12:38:42.232" v="49" actId="26606"/>
          <ac:spMkLst>
            <pc:docMk/>
            <pc:sldMk cId="3554921579" sldId="330"/>
            <ac:spMk id="3" creationId="{ED3F7008-1F32-4377-B64D-756997348C5D}"/>
          </ac:spMkLst>
        </pc:spChg>
        <pc:spChg chg="add">
          <ac:chgData name="Madej Amanda" userId="24445fa2-55b5-429f-8e3c-141f7e60fc4e" providerId="ADAL" clId="{6E145FA6-4935-42C6-B827-E04C95E7B7BE}" dt="2023-09-13T12:38:42.232" v="49" actId="26606"/>
          <ac:spMkLst>
            <pc:docMk/>
            <pc:sldMk cId="3554921579" sldId="330"/>
            <ac:spMk id="8" creationId="{C44B17FE-2E14-47B6-B5A8-4363DE76952D}"/>
          </ac:spMkLst>
        </pc:spChg>
        <pc:spChg chg="add">
          <ac:chgData name="Madej Amanda" userId="24445fa2-55b5-429f-8e3c-141f7e60fc4e" providerId="ADAL" clId="{6E145FA6-4935-42C6-B827-E04C95E7B7BE}" dt="2023-09-13T12:38:42.232" v="49" actId="26606"/>
          <ac:spMkLst>
            <pc:docMk/>
            <pc:sldMk cId="3554921579" sldId="330"/>
            <ac:spMk id="10" creationId="{14E53280-E6EB-47D2-B0BB-78B772DC4B90}"/>
          </ac:spMkLst>
        </pc:spChg>
        <pc:spChg chg="add">
          <ac:chgData name="Madej Amanda" userId="24445fa2-55b5-429f-8e3c-141f7e60fc4e" providerId="ADAL" clId="{6E145FA6-4935-42C6-B827-E04C95E7B7BE}" dt="2023-09-13T12:38:42.232" v="49" actId="26606"/>
          <ac:spMkLst>
            <pc:docMk/>
            <pc:sldMk cId="3554921579" sldId="330"/>
            <ac:spMk id="12" creationId="{E44C4738-31FA-4AA4-9D3A-9B0F0B1F5FBC}"/>
          </ac:spMkLst>
        </pc:spChg>
        <pc:spChg chg="add">
          <ac:chgData name="Madej Amanda" userId="24445fa2-55b5-429f-8e3c-141f7e60fc4e" providerId="ADAL" clId="{6E145FA6-4935-42C6-B827-E04C95E7B7BE}" dt="2023-09-13T12:38:42.232" v="49" actId="26606"/>
          <ac:spMkLst>
            <pc:docMk/>
            <pc:sldMk cId="3554921579" sldId="330"/>
            <ac:spMk id="14" creationId="{809F3F69-CB9E-4C14-8F9B-7565980C8770}"/>
          </ac:spMkLst>
        </pc:spChg>
      </pc:sldChg>
      <pc:sldChg chg="addSp delSp modSp add mod setBg">
        <pc:chgData name="Madej Amanda" userId="24445fa2-55b5-429f-8e3c-141f7e60fc4e" providerId="ADAL" clId="{6E145FA6-4935-42C6-B827-E04C95E7B7BE}" dt="2023-09-13T12:36:35.276" v="12" actId="27636"/>
        <pc:sldMkLst>
          <pc:docMk/>
          <pc:sldMk cId="414525659" sldId="340"/>
        </pc:sldMkLst>
        <pc:spChg chg="mod">
          <ac:chgData name="Madej Amanda" userId="24445fa2-55b5-429f-8e3c-141f7e60fc4e" providerId="ADAL" clId="{6E145FA6-4935-42C6-B827-E04C95E7B7BE}" dt="2023-09-13T12:36:21.066" v="7" actId="26606"/>
          <ac:spMkLst>
            <pc:docMk/>
            <pc:sldMk cId="414525659" sldId="340"/>
            <ac:spMk id="2" creationId="{114BBF5B-AF0B-4CE1-9CBC-2357F390B426}"/>
          </ac:spMkLst>
        </pc:spChg>
        <pc:spChg chg="add del mod">
          <ac:chgData name="Madej Amanda" userId="24445fa2-55b5-429f-8e3c-141f7e60fc4e" providerId="ADAL" clId="{6E145FA6-4935-42C6-B827-E04C95E7B7BE}" dt="2023-09-13T12:36:21.066" v="7" actId="26606"/>
          <ac:spMkLst>
            <pc:docMk/>
            <pc:sldMk cId="414525659" sldId="340"/>
            <ac:spMk id="3" creationId="{03ED4FF0-4C11-4E51-8F57-08828E0A14F2}"/>
          </ac:spMkLst>
        </pc:spChg>
        <pc:spChg chg="add del">
          <ac:chgData name="Madej Amanda" userId="24445fa2-55b5-429f-8e3c-141f7e60fc4e" providerId="ADAL" clId="{6E145FA6-4935-42C6-B827-E04C95E7B7BE}" dt="2023-09-13T12:36:21.066" v="7" actId="26606"/>
          <ac:spMkLst>
            <pc:docMk/>
            <pc:sldMk cId="414525659" sldId="340"/>
            <ac:spMk id="8" creationId="{DC878D9A-77BE-4701-AE3D-EEFC53CD50BC}"/>
          </ac:spMkLst>
        </pc:spChg>
        <pc:spChg chg="add del">
          <ac:chgData name="Madej Amanda" userId="24445fa2-55b5-429f-8e3c-141f7e60fc4e" providerId="ADAL" clId="{6E145FA6-4935-42C6-B827-E04C95E7B7BE}" dt="2023-09-13T12:36:21.066" v="7" actId="26606"/>
          <ac:spMkLst>
            <pc:docMk/>
            <pc:sldMk cId="414525659" sldId="340"/>
            <ac:spMk id="10" creationId="{F643BE08-0ED1-4B73-AC6D-B7E26A59CDAA}"/>
          </ac:spMkLst>
        </pc:spChg>
        <pc:spChg chg="add del">
          <ac:chgData name="Madej Amanda" userId="24445fa2-55b5-429f-8e3c-141f7e60fc4e" providerId="ADAL" clId="{6E145FA6-4935-42C6-B827-E04C95E7B7BE}" dt="2023-09-13T12:36:21.066" v="7" actId="26606"/>
          <ac:spMkLst>
            <pc:docMk/>
            <pc:sldMk cId="414525659" sldId="340"/>
            <ac:spMk id="12" creationId="{956B2094-7FC0-45FC-BFED-3CB88CEE63F5}"/>
          </ac:spMkLst>
        </pc:spChg>
        <pc:spChg chg="add del">
          <ac:chgData name="Madej Amanda" userId="24445fa2-55b5-429f-8e3c-141f7e60fc4e" providerId="ADAL" clId="{6E145FA6-4935-42C6-B827-E04C95E7B7BE}" dt="2023-09-13T12:36:21.066" v="7" actId="26606"/>
          <ac:spMkLst>
            <pc:docMk/>
            <pc:sldMk cId="414525659" sldId="340"/>
            <ac:spMk id="14" creationId="{07A4B640-BB7F-4272-A710-068DBA9F9A6E}"/>
          </ac:spMkLst>
        </pc:spChg>
        <pc:spChg chg="add">
          <ac:chgData name="Madej Amanda" userId="24445fa2-55b5-429f-8e3c-141f7e60fc4e" providerId="ADAL" clId="{6E145FA6-4935-42C6-B827-E04C95E7B7BE}" dt="2023-09-13T12:36:21.066" v="7" actId="26606"/>
          <ac:spMkLst>
            <pc:docMk/>
            <pc:sldMk cId="414525659" sldId="340"/>
            <ac:spMk id="19" creationId="{DC878D9A-77BE-4701-AE3D-EEFC53CD50BC}"/>
          </ac:spMkLst>
        </pc:spChg>
        <pc:spChg chg="add del">
          <ac:chgData name="Madej Amanda" userId="24445fa2-55b5-429f-8e3c-141f7e60fc4e" providerId="ADAL" clId="{6E145FA6-4935-42C6-B827-E04C95E7B7BE}" dt="2023-09-13T12:36:21.034" v="6" actId="26606"/>
          <ac:spMkLst>
            <pc:docMk/>
            <pc:sldMk cId="414525659" sldId="340"/>
            <ac:spMk id="20" creationId="{52BE4420-3B5F-4549-8B4A-77855B8215EC}"/>
          </ac:spMkLst>
        </pc:spChg>
        <pc:spChg chg="add">
          <ac:chgData name="Madej Amanda" userId="24445fa2-55b5-429f-8e3c-141f7e60fc4e" providerId="ADAL" clId="{6E145FA6-4935-42C6-B827-E04C95E7B7BE}" dt="2023-09-13T12:36:21.066" v="7" actId="26606"/>
          <ac:spMkLst>
            <pc:docMk/>
            <pc:sldMk cId="414525659" sldId="340"/>
            <ac:spMk id="21" creationId="{F643BE08-0ED1-4B73-AC6D-B7E26A59CDAA}"/>
          </ac:spMkLst>
        </pc:spChg>
        <pc:spChg chg="add del">
          <ac:chgData name="Madej Amanda" userId="24445fa2-55b5-429f-8e3c-141f7e60fc4e" providerId="ADAL" clId="{6E145FA6-4935-42C6-B827-E04C95E7B7BE}" dt="2023-09-13T12:36:21.034" v="6" actId="26606"/>
          <ac:spMkLst>
            <pc:docMk/>
            <pc:sldMk cId="414525659" sldId="340"/>
            <ac:spMk id="22" creationId="{A75876F6-95D4-48CB-8E3E-4401A96E25A4}"/>
          </ac:spMkLst>
        </pc:spChg>
        <pc:spChg chg="add">
          <ac:chgData name="Madej Amanda" userId="24445fa2-55b5-429f-8e3c-141f7e60fc4e" providerId="ADAL" clId="{6E145FA6-4935-42C6-B827-E04C95E7B7BE}" dt="2023-09-13T12:36:21.066" v="7" actId="26606"/>
          <ac:spMkLst>
            <pc:docMk/>
            <pc:sldMk cId="414525659" sldId="340"/>
            <ac:spMk id="23" creationId="{956B2094-7FC0-45FC-BFED-3CB88CEE63F5}"/>
          </ac:spMkLst>
        </pc:spChg>
        <pc:spChg chg="add del">
          <ac:chgData name="Madej Amanda" userId="24445fa2-55b5-429f-8e3c-141f7e60fc4e" providerId="ADAL" clId="{6E145FA6-4935-42C6-B827-E04C95E7B7BE}" dt="2023-09-13T12:36:21.034" v="6" actId="26606"/>
          <ac:spMkLst>
            <pc:docMk/>
            <pc:sldMk cId="414525659" sldId="340"/>
            <ac:spMk id="24" creationId="{D1B84719-90BB-4D0C-92D8-61DC5512B34B}"/>
          </ac:spMkLst>
        </pc:spChg>
        <pc:spChg chg="add">
          <ac:chgData name="Madej Amanda" userId="24445fa2-55b5-429f-8e3c-141f7e60fc4e" providerId="ADAL" clId="{6E145FA6-4935-42C6-B827-E04C95E7B7BE}" dt="2023-09-13T12:36:21.066" v="7" actId="26606"/>
          <ac:spMkLst>
            <pc:docMk/>
            <pc:sldMk cId="414525659" sldId="340"/>
            <ac:spMk id="25" creationId="{07A4B640-BB7F-4272-A710-068DBA9F9A6E}"/>
          </ac:spMkLst>
        </pc:spChg>
        <pc:spChg chg="add del">
          <ac:chgData name="Madej Amanda" userId="24445fa2-55b5-429f-8e3c-141f7e60fc4e" providerId="ADAL" clId="{6E145FA6-4935-42C6-B827-E04C95E7B7BE}" dt="2023-09-13T12:36:21.034" v="6" actId="26606"/>
          <ac:spMkLst>
            <pc:docMk/>
            <pc:sldMk cId="414525659" sldId="340"/>
            <ac:spMk id="26" creationId="{7B407EC4-5D16-4845-9840-4E28622B6568}"/>
          </ac:spMkLst>
        </pc:spChg>
        <pc:spChg chg="add mod">
          <ac:chgData name="Madej Amanda" userId="24445fa2-55b5-429f-8e3c-141f7e60fc4e" providerId="ADAL" clId="{6E145FA6-4935-42C6-B827-E04C95E7B7BE}" dt="2023-09-13T12:36:35.276" v="12" actId="27636"/>
          <ac:spMkLst>
            <pc:docMk/>
            <pc:sldMk cId="414525659" sldId="340"/>
            <ac:spMk id="28" creationId="{03ED4FF0-4C11-4E51-8F57-08828E0A14F2}"/>
          </ac:spMkLst>
        </pc:spChg>
        <pc:graphicFrameChg chg="add del">
          <ac:chgData name="Madej Amanda" userId="24445fa2-55b5-429f-8e3c-141f7e60fc4e" providerId="ADAL" clId="{6E145FA6-4935-42C6-B827-E04C95E7B7BE}" dt="2023-09-13T12:36:21.034" v="6" actId="26606"/>
          <ac:graphicFrameMkLst>
            <pc:docMk/>
            <pc:sldMk cId="414525659" sldId="340"/>
            <ac:graphicFrameMk id="16" creationId="{31F42CCA-C7D1-F70A-556C-9A2E162B992F}"/>
          </ac:graphicFrameMkLst>
        </pc:graphicFrameChg>
      </pc:sldChg>
      <pc:sldChg chg="add">
        <pc:chgData name="Madej Amanda" userId="24445fa2-55b5-429f-8e3c-141f7e60fc4e" providerId="ADAL" clId="{6E145FA6-4935-42C6-B827-E04C95E7B7BE}" dt="2023-09-13T12:40:29.815" v="52"/>
        <pc:sldMkLst>
          <pc:docMk/>
          <pc:sldMk cId="3430297039" sldId="341"/>
        </pc:sldMkLst>
      </pc:sldChg>
      <pc:sldChg chg="add">
        <pc:chgData name="Madej Amanda" userId="24445fa2-55b5-429f-8e3c-141f7e60fc4e" providerId="ADAL" clId="{6E145FA6-4935-42C6-B827-E04C95E7B7BE}" dt="2023-09-13T12:41:09.171" v="54"/>
        <pc:sldMkLst>
          <pc:docMk/>
          <pc:sldMk cId="3552671640" sldId="342"/>
        </pc:sldMkLst>
      </pc:sldChg>
      <pc:sldChg chg="modSp add mod ord">
        <pc:chgData name="Madej Amanda" userId="24445fa2-55b5-429f-8e3c-141f7e60fc4e" providerId="ADAL" clId="{6E145FA6-4935-42C6-B827-E04C95E7B7BE}" dt="2023-09-13T12:42:39.238" v="87" actId="20577"/>
        <pc:sldMkLst>
          <pc:docMk/>
          <pc:sldMk cId="808890033" sldId="343"/>
        </pc:sldMkLst>
        <pc:spChg chg="mod">
          <ac:chgData name="Madej Amanda" userId="24445fa2-55b5-429f-8e3c-141f7e60fc4e" providerId="ADAL" clId="{6E145FA6-4935-42C6-B827-E04C95E7B7BE}" dt="2023-09-13T12:42:39.238" v="87" actId="20577"/>
          <ac:spMkLst>
            <pc:docMk/>
            <pc:sldMk cId="808890033" sldId="343"/>
            <ac:spMk id="3" creationId="{00000000-0000-0000-0000-000000000000}"/>
          </ac:spMkLst>
        </pc:spChg>
      </pc:sldChg>
      <pc:sldChg chg="modSp add mod ord">
        <pc:chgData name="Madej Amanda" userId="24445fa2-55b5-429f-8e3c-141f7e60fc4e" providerId="ADAL" clId="{6E145FA6-4935-42C6-B827-E04C95E7B7BE}" dt="2023-09-13T12:43:00.934" v="92" actId="20577"/>
        <pc:sldMkLst>
          <pc:docMk/>
          <pc:sldMk cId="2258108814" sldId="344"/>
        </pc:sldMkLst>
        <pc:spChg chg="mod">
          <ac:chgData name="Madej Amanda" userId="24445fa2-55b5-429f-8e3c-141f7e60fc4e" providerId="ADAL" clId="{6E145FA6-4935-42C6-B827-E04C95E7B7BE}" dt="2023-09-13T12:43:00.934" v="92" actId="20577"/>
          <ac:spMkLst>
            <pc:docMk/>
            <pc:sldMk cId="2258108814" sldId="344"/>
            <ac:spMk id="3" creationId="{00000000-0000-0000-0000-000000000000}"/>
          </ac:spMkLst>
        </pc:spChg>
      </pc:sldChg>
      <pc:sldChg chg="modSp add mod">
        <pc:chgData name="Madej Amanda" userId="24445fa2-55b5-429f-8e3c-141f7e60fc4e" providerId="ADAL" clId="{6E145FA6-4935-42C6-B827-E04C95E7B7BE}" dt="2023-09-13T15:08:10.348" v="359" actId="20577"/>
        <pc:sldMkLst>
          <pc:docMk/>
          <pc:sldMk cId="3655556170" sldId="345"/>
        </pc:sldMkLst>
        <pc:spChg chg="mod">
          <ac:chgData name="Madej Amanda" userId="24445fa2-55b5-429f-8e3c-141f7e60fc4e" providerId="ADAL" clId="{6E145FA6-4935-42C6-B827-E04C95E7B7BE}" dt="2023-09-13T15:08:10.348" v="359" actId="20577"/>
          <ac:spMkLst>
            <pc:docMk/>
            <pc:sldMk cId="3655556170" sldId="345"/>
            <ac:spMk id="3" creationId="{00000000-0000-0000-0000-000000000000}"/>
          </ac:spMkLst>
        </pc:spChg>
      </pc:sldChg>
      <pc:sldChg chg="add">
        <pc:chgData name="Madej Amanda" userId="24445fa2-55b5-429f-8e3c-141f7e60fc4e" providerId="ADAL" clId="{6E145FA6-4935-42C6-B827-E04C95E7B7BE}" dt="2023-09-13T15:03:46.538" v="107"/>
        <pc:sldMkLst>
          <pc:docMk/>
          <pc:sldMk cId="1505318176" sldId="346"/>
        </pc:sldMkLst>
      </pc:sldChg>
      <pc:sldChg chg="add">
        <pc:chgData name="Madej Amanda" userId="24445fa2-55b5-429f-8e3c-141f7e60fc4e" providerId="ADAL" clId="{6E145FA6-4935-42C6-B827-E04C95E7B7BE}" dt="2023-09-13T15:03:49.869" v="109"/>
        <pc:sldMkLst>
          <pc:docMk/>
          <pc:sldMk cId="1656737445" sldId="347"/>
        </pc:sldMkLst>
      </pc:sldChg>
      <pc:sldChg chg="add">
        <pc:chgData name="Madej Amanda" userId="24445fa2-55b5-429f-8e3c-141f7e60fc4e" providerId="ADAL" clId="{6E145FA6-4935-42C6-B827-E04C95E7B7BE}" dt="2023-09-13T15:07:14.576" v="353"/>
        <pc:sldMkLst>
          <pc:docMk/>
          <pc:sldMk cId="2521618454" sldId="348"/>
        </pc:sldMkLst>
      </pc:sldChg>
      <pc:sldChg chg="add">
        <pc:chgData name="Madej Amanda" userId="24445fa2-55b5-429f-8e3c-141f7e60fc4e" providerId="ADAL" clId="{6E145FA6-4935-42C6-B827-E04C95E7B7BE}" dt="2023-09-13T15:07:18.364" v="355"/>
        <pc:sldMkLst>
          <pc:docMk/>
          <pc:sldMk cId="1338243633" sldId="349"/>
        </pc:sldMkLst>
      </pc:sldChg>
      <pc:sldChg chg="add">
        <pc:chgData name="Madej Amanda" userId="24445fa2-55b5-429f-8e3c-141f7e60fc4e" providerId="ADAL" clId="{6E145FA6-4935-42C6-B827-E04C95E7B7BE}" dt="2023-09-13T15:07:27.457" v="357"/>
        <pc:sldMkLst>
          <pc:docMk/>
          <pc:sldMk cId="3062315844" sldId="350"/>
        </pc:sldMkLst>
      </pc:sldChg>
      <pc:sldMasterChg chg="add addSldLayout">
        <pc:chgData name="Madej Amanda" userId="24445fa2-55b5-429f-8e3c-141f7e60fc4e" providerId="ADAL" clId="{6E145FA6-4935-42C6-B827-E04C95E7B7BE}" dt="2023-09-13T15:07:18.364" v="354" actId="27028"/>
        <pc:sldMasterMkLst>
          <pc:docMk/>
          <pc:sldMasterMk cId="1666164050" sldId="2147483744"/>
        </pc:sldMasterMkLst>
        <pc:sldLayoutChg chg="add">
          <pc:chgData name="Madej Amanda" userId="24445fa2-55b5-429f-8e3c-141f7e60fc4e" providerId="ADAL" clId="{6E145FA6-4935-42C6-B827-E04C95E7B7BE}" dt="2023-09-13T15:07:14.576" v="352" actId="27028"/>
          <pc:sldLayoutMkLst>
            <pc:docMk/>
            <pc:sldMasterMk cId="1666164050" sldId="2147483744"/>
            <pc:sldLayoutMk cId="789999614" sldId="2147483745"/>
          </pc:sldLayoutMkLst>
        </pc:sldLayoutChg>
        <pc:sldLayoutChg chg="add">
          <pc:chgData name="Madej Amanda" userId="24445fa2-55b5-429f-8e3c-141f7e60fc4e" providerId="ADAL" clId="{6E145FA6-4935-42C6-B827-E04C95E7B7BE}" dt="2023-09-13T15:07:18.364" v="354" actId="27028"/>
          <pc:sldLayoutMkLst>
            <pc:docMk/>
            <pc:sldMasterMk cId="1666164050" sldId="2147483744"/>
            <pc:sldLayoutMk cId="1648811118" sldId="2147483748"/>
          </pc:sldLayoutMkLst>
        </pc:sldLayoutChg>
        <pc:sldLayoutChg chg="add">
          <pc:chgData name="Madej Amanda" userId="24445fa2-55b5-429f-8e3c-141f7e60fc4e" providerId="ADAL" clId="{6E145FA6-4935-42C6-B827-E04C95E7B7BE}" dt="2023-09-13T15:03:49.869" v="108" actId="27028"/>
          <pc:sldLayoutMkLst>
            <pc:docMk/>
            <pc:sldMasterMk cId="1666164050" sldId="2147483744"/>
            <pc:sldLayoutMk cId="2216558471" sldId="2147483750"/>
          </pc:sldLayoutMkLst>
        </pc:sldLayoutChg>
      </pc:sldMasterChg>
      <pc:sldMasterChg chg="add addSldLayout">
        <pc:chgData name="Madej Amanda" userId="24445fa2-55b5-429f-8e3c-141f7e60fc4e" providerId="ADAL" clId="{6E145FA6-4935-42C6-B827-E04C95E7B7BE}" dt="2023-09-13T12:40:29.815" v="51" actId="27028"/>
        <pc:sldMasterMkLst>
          <pc:docMk/>
          <pc:sldMasterMk cId="1685529305" sldId="2147483957"/>
        </pc:sldMasterMkLst>
        <pc:sldLayoutChg chg="add">
          <pc:chgData name="Madej Amanda" userId="24445fa2-55b5-429f-8e3c-141f7e60fc4e" providerId="ADAL" clId="{6E145FA6-4935-42C6-B827-E04C95E7B7BE}" dt="2023-09-13T12:40:29.815" v="51" actId="27028"/>
          <pc:sldLayoutMkLst>
            <pc:docMk/>
            <pc:sldMasterMk cId="1685529305" sldId="2147483957"/>
            <pc:sldLayoutMk cId="504995807" sldId="2147483959"/>
          </pc:sldLayoutMkLst>
        </pc:sldLayoutChg>
      </pc:sldMaster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_rels/data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19.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ata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4" Type="http://schemas.openxmlformats.org/officeDocument/2006/relationships/image" Target="../media/image3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_rels/drawing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19.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4" Type="http://schemas.openxmlformats.org/officeDocument/2006/relationships/image" Target="../media/image31.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1AEDD8-029D-492B-B576-82F69995244C}"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5F13EDAB-1C5D-4D4F-9B7D-9552BEAC22CC}">
      <dgm:prSet/>
      <dgm:spPr/>
      <dgm:t>
        <a:bodyPr/>
        <a:lstStyle/>
        <a:p>
          <a:r>
            <a:rPr lang="en-US" dirty="0"/>
            <a:t>University A-G:   Elizabeth Ryczek</a:t>
          </a:r>
        </a:p>
      </dgm:t>
    </dgm:pt>
    <dgm:pt modelId="{176F152C-7559-4584-BA44-4A21FEB7138A}" type="parTrans" cxnId="{72EF095D-A2D5-4E26-95DD-F1E4BEE73861}">
      <dgm:prSet/>
      <dgm:spPr/>
      <dgm:t>
        <a:bodyPr/>
        <a:lstStyle/>
        <a:p>
          <a:endParaRPr lang="en-US"/>
        </a:p>
      </dgm:t>
    </dgm:pt>
    <dgm:pt modelId="{3331AEA8-D0BB-49F8-A67E-D3379BE07B51}" type="sibTrans" cxnId="{72EF095D-A2D5-4E26-95DD-F1E4BEE73861}">
      <dgm:prSet/>
      <dgm:spPr/>
      <dgm:t>
        <a:bodyPr/>
        <a:lstStyle/>
        <a:p>
          <a:endParaRPr lang="en-US"/>
        </a:p>
      </dgm:t>
    </dgm:pt>
    <dgm:pt modelId="{4AC1631B-6299-44C4-8671-BF0E6C0505CC}">
      <dgm:prSet/>
      <dgm:spPr/>
      <dgm:t>
        <a:bodyPr/>
        <a:lstStyle/>
        <a:p>
          <a:r>
            <a:rPr lang="en-US" dirty="0"/>
            <a:t>University H-O:   Tim Papp</a:t>
          </a:r>
        </a:p>
      </dgm:t>
    </dgm:pt>
    <dgm:pt modelId="{2C60B34F-84FF-49D0-BA42-5DF49879B5A4}" type="parTrans" cxnId="{9306B7F4-1FD8-41D7-8CE3-E6DA11621F69}">
      <dgm:prSet/>
      <dgm:spPr/>
      <dgm:t>
        <a:bodyPr/>
        <a:lstStyle/>
        <a:p>
          <a:endParaRPr lang="en-US"/>
        </a:p>
      </dgm:t>
    </dgm:pt>
    <dgm:pt modelId="{28A958AB-99E1-4D92-8C0B-1BC617B4E3E3}" type="sibTrans" cxnId="{9306B7F4-1FD8-41D7-8CE3-E6DA11621F69}">
      <dgm:prSet/>
      <dgm:spPr/>
      <dgm:t>
        <a:bodyPr/>
        <a:lstStyle/>
        <a:p>
          <a:endParaRPr lang="en-US"/>
        </a:p>
      </dgm:t>
    </dgm:pt>
    <dgm:pt modelId="{62F7BBAA-C195-41A9-AC04-763482E940B5}">
      <dgm:prSet/>
      <dgm:spPr/>
      <dgm:t>
        <a:bodyPr/>
        <a:lstStyle/>
        <a:p>
          <a:r>
            <a:rPr lang="en-US" dirty="0"/>
            <a:t>University P-Z:     Amanda Madej</a:t>
          </a:r>
        </a:p>
      </dgm:t>
    </dgm:pt>
    <dgm:pt modelId="{738719B3-4B54-426A-ADFB-79FAFFE8996A}" type="parTrans" cxnId="{287BA346-2CCC-4675-9363-92E0601585E6}">
      <dgm:prSet/>
      <dgm:spPr/>
      <dgm:t>
        <a:bodyPr/>
        <a:lstStyle/>
        <a:p>
          <a:endParaRPr lang="en-US"/>
        </a:p>
      </dgm:t>
    </dgm:pt>
    <dgm:pt modelId="{0D55D885-52B2-4C7E-9D3A-786946433AE8}" type="sibTrans" cxnId="{287BA346-2CCC-4675-9363-92E0601585E6}">
      <dgm:prSet/>
      <dgm:spPr/>
      <dgm:t>
        <a:bodyPr/>
        <a:lstStyle/>
        <a:p>
          <a:endParaRPr lang="en-US"/>
        </a:p>
      </dgm:t>
    </dgm:pt>
    <dgm:pt modelId="{69E9F8AC-FC80-445B-A2F0-10EA51C0319F}">
      <dgm:prSet/>
      <dgm:spPr/>
      <dgm:t>
        <a:bodyPr/>
        <a:lstStyle/>
        <a:p>
          <a:r>
            <a:rPr lang="en-US" dirty="0"/>
            <a:t>Medical:             Erika Picard</a:t>
          </a:r>
        </a:p>
      </dgm:t>
    </dgm:pt>
    <dgm:pt modelId="{A0088F7F-BFF6-4398-BE2D-407C6FEB7A40}" type="parTrans" cxnId="{B62A6AD4-B543-49F4-B58C-45EC9264B456}">
      <dgm:prSet/>
      <dgm:spPr/>
      <dgm:t>
        <a:bodyPr/>
        <a:lstStyle/>
        <a:p>
          <a:endParaRPr lang="en-US"/>
        </a:p>
      </dgm:t>
    </dgm:pt>
    <dgm:pt modelId="{15D0199F-D7BB-4BFD-91A5-1285540D8CE8}" type="sibTrans" cxnId="{B62A6AD4-B543-49F4-B58C-45EC9264B456}">
      <dgm:prSet/>
      <dgm:spPr/>
      <dgm:t>
        <a:bodyPr/>
        <a:lstStyle/>
        <a:p>
          <a:endParaRPr lang="en-US"/>
        </a:p>
      </dgm:t>
    </dgm:pt>
    <dgm:pt modelId="{45BA3B24-B4D5-46DA-A9E8-FBF5FA9FF257}">
      <dgm:prSet/>
      <dgm:spPr/>
      <dgm:t>
        <a:bodyPr/>
        <a:lstStyle/>
        <a:p>
          <a:r>
            <a:rPr lang="en-US" dirty="0"/>
            <a:t>College and Career Coordinator: Kirby Pratt</a:t>
          </a:r>
        </a:p>
      </dgm:t>
    </dgm:pt>
    <dgm:pt modelId="{A40A9CB9-B443-4A72-929A-4FAB87D745E3}" type="parTrans" cxnId="{87B99630-8D28-4EFD-B9D1-4176214D1894}">
      <dgm:prSet/>
      <dgm:spPr/>
      <dgm:t>
        <a:bodyPr/>
        <a:lstStyle/>
        <a:p>
          <a:endParaRPr lang="en-US"/>
        </a:p>
      </dgm:t>
    </dgm:pt>
    <dgm:pt modelId="{4126BD9A-E82E-411A-B3C6-7F341E2C04C2}" type="sibTrans" cxnId="{87B99630-8D28-4EFD-B9D1-4176214D1894}">
      <dgm:prSet/>
      <dgm:spPr/>
      <dgm:t>
        <a:bodyPr/>
        <a:lstStyle/>
        <a:p>
          <a:endParaRPr lang="en-US"/>
        </a:p>
      </dgm:t>
    </dgm:pt>
    <dgm:pt modelId="{07418DE3-60FC-4A48-8A11-E4BF303BE774}" type="pres">
      <dgm:prSet presAssocID="{851AEDD8-029D-492B-B576-82F69995244C}" presName="root" presStyleCnt="0">
        <dgm:presLayoutVars>
          <dgm:dir/>
          <dgm:resizeHandles val="exact"/>
        </dgm:presLayoutVars>
      </dgm:prSet>
      <dgm:spPr/>
    </dgm:pt>
    <dgm:pt modelId="{EAA00E1A-E65D-4FDB-BFDD-67FE848D12A0}" type="pres">
      <dgm:prSet presAssocID="{5F13EDAB-1C5D-4D4F-9B7D-9552BEAC22CC}" presName="compNode" presStyleCnt="0"/>
      <dgm:spPr/>
    </dgm:pt>
    <dgm:pt modelId="{AFB591F7-9D36-46CA-935B-983EF2D2AAE7}" type="pres">
      <dgm:prSet presAssocID="{5F13EDAB-1C5D-4D4F-9B7D-9552BEAC22CC}" presName="bgRect" presStyleLbl="bgShp" presStyleIdx="0" presStyleCnt="5"/>
      <dgm:spPr/>
    </dgm:pt>
    <dgm:pt modelId="{D25BFD6A-DA53-40C5-829D-4DD77383D493}" type="pres">
      <dgm:prSet presAssocID="{5F13EDAB-1C5D-4D4F-9B7D-9552BEAC22C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iploma Roll"/>
        </a:ext>
      </dgm:extLst>
    </dgm:pt>
    <dgm:pt modelId="{3B612878-114A-41B3-BDAA-61E7C54760B1}" type="pres">
      <dgm:prSet presAssocID="{5F13EDAB-1C5D-4D4F-9B7D-9552BEAC22CC}" presName="spaceRect" presStyleCnt="0"/>
      <dgm:spPr/>
    </dgm:pt>
    <dgm:pt modelId="{E9A282AC-A2A4-4B2F-9ED7-7DA28B36FB31}" type="pres">
      <dgm:prSet presAssocID="{5F13EDAB-1C5D-4D4F-9B7D-9552BEAC22CC}" presName="parTx" presStyleLbl="revTx" presStyleIdx="0" presStyleCnt="5">
        <dgm:presLayoutVars>
          <dgm:chMax val="0"/>
          <dgm:chPref val="0"/>
        </dgm:presLayoutVars>
      </dgm:prSet>
      <dgm:spPr/>
    </dgm:pt>
    <dgm:pt modelId="{351F47C1-E92A-4A0C-AFB2-5FECA9647014}" type="pres">
      <dgm:prSet presAssocID="{3331AEA8-D0BB-49F8-A67E-D3379BE07B51}" presName="sibTrans" presStyleCnt="0"/>
      <dgm:spPr/>
    </dgm:pt>
    <dgm:pt modelId="{976A93A5-F1B0-4F38-9671-D0BD3261F38E}" type="pres">
      <dgm:prSet presAssocID="{4AC1631B-6299-44C4-8671-BF0E6C0505CC}" presName="compNode" presStyleCnt="0"/>
      <dgm:spPr/>
    </dgm:pt>
    <dgm:pt modelId="{62A8BAD4-296E-4A4D-A196-B0601195696B}" type="pres">
      <dgm:prSet presAssocID="{4AC1631B-6299-44C4-8671-BF0E6C0505CC}" presName="bgRect" presStyleLbl="bgShp" presStyleIdx="1" presStyleCnt="5"/>
      <dgm:spPr/>
    </dgm:pt>
    <dgm:pt modelId="{A63DD6DD-62B9-4072-8980-E9F4112EF332}" type="pres">
      <dgm:prSet presAssocID="{4AC1631B-6299-44C4-8671-BF0E6C0505CC}"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lask"/>
        </a:ext>
      </dgm:extLst>
    </dgm:pt>
    <dgm:pt modelId="{94420D20-4E7A-4CD8-83A0-7B71751E1314}" type="pres">
      <dgm:prSet presAssocID="{4AC1631B-6299-44C4-8671-BF0E6C0505CC}" presName="spaceRect" presStyleCnt="0"/>
      <dgm:spPr/>
    </dgm:pt>
    <dgm:pt modelId="{26D67B29-F752-47DB-AF46-3C8BD951247C}" type="pres">
      <dgm:prSet presAssocID="{4AC1631B-6299-44C4-8671-BF0E6C0505CC}" presName="parTx" presStyleLbl="revTx" presStyleIdx="1" presStyleCnt="5">
        <dgm:presLayoutVars>
          <dgm:chMax val="0"/>
          <dgm:chPref val="0"/>
        </dgm:presLayoutVars>
      </dgm:prSet>
      <dgm:spPr/>
    </dgm:pt>
    <dgm:pt modelId="{0A42DB0E-56EB-40DB-926D-CC0A2DAF806D}" type="pres">
      <dgm:prSet presAssocID="{28A958AB-99E1-4D92-8C0B-1BC617B4E3E3}" presName="sibTrans" presStyleCnt="0"/>
      <dgm:spPr/>
    </dgm:pt>
    <dgm:pt modelId="{C1D02A38-7172-4F28-A3C7-813D2874AF8B}" type="pres">
      <dgm:prSet presAssocID="{62F7BBAA-C195-41A9-AC04-763482E940B5}" presName="compNode" presStyleCnt="0"/>
      <dgm:spPr/>
    </dgm:pt>
    <dgm:pt modelId="{7DFFB736-78B6-4F16-BE7D-0EA8525A7AB9}" type="pres">
      <dgm:prSet presAssocID="{62F7BBAA-C195-41A9-AC04-763482E940B5}" presName="bgRect" presStyleLbl="bgShp" presStyleIdx="2" presStyleCnt="5"/>
      <dgm:spPr/>
    </dgm:pt>
    <dgm:pt modelId="{3D3085A6-2A6B-4758-8ADF-844A3FBCA8E9}" type="pres">
      <dgm:prSet presAssocID="{62F7BBAA-C195-41A9-AC04-763482E940B5}"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ake"/>
        </a:ext>
      </dgm:extLst>
    </dgm:pt>
    <dgm:pt modelId="{3163BD5F-0F80-489D-8301-FBB804089DF7}" type="pres">
      <dgm:prSet presAssocID="{62F7BBAA-C195-41A9-AC04-763482E940B5}" presName="spaceRect" presStyleCnt="0"/>
      <dgm:spPr/>
    </dgm:pt>
    <dgm:pt modelId="{2DDDECAC-B19B-47DD-AD35-DFA7DE8BF446}" type="pres">
      <dgm:prSet presAssocID="{62F7BBAA-C195-41A9-AC04-763482E940B5}" presName="parTx" presStyleLbl="revTx" presStyleIdx="2" presStyleCnt="5">
        <dgm:presLayoutVars>
          <dgm:chMax val="0"/>
          <dgm:chPref val="0"/>
        </dgm:presLayoutVars>
      </dgm:prSet>
      <dgm:spPr/>
    </dgm:pt>
    <dgm:pt modelId="{FD675837-300E-4394-8A87-0C84AC2CCD91}" type="pres">
      <dgm:prSet presAssocID="{0D55D885-52B2-4C7E-9D3A-786946433AE8}" presName="sibTrans" presStyleCnt="0"/>
      <dgm:spPr/>
    </dgm:pt>
    <dgm:pt modelId="{4AD3B3A7-0996-42DF-AE71-459A8D99603C}" type="pres">
      <dgm:prSet presAssocID="{69E9F8AC-FC80-445B-A2F0-10EA51C0319F}" presName="compNode" presStyleCnt="0"/>
      <dgm:spPr/>
    </dgm:pt>
    <dgm:pt modelId="{37DEF700-027B-47D7-90A7-D4FB566AB2B1}" type="pres">
      <dgm:prSet presAssocID="{69E9F8AC-FC80-445B-A2F0-10EA51C0319F}" presName="bgRect" presStyleLbl="bgShp" presStyleIdx="3" presStyleCnt="5"/>
      <dgm:spPr/>
    </dgm:pt>
    <dgm:pt modelId="{05948B03-8FF0-44B4-B2CE-09155200B4EA}" type="pres">
      <dgm:prSet presAssocID="{69E9F8AC-FC80-445B-A2F0-10EA51C0319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ethoscope"/>
        </a:ext>
      </dgm:extLst>
    </dgm:pt>
    <dgm:pt modelId="{47DD3AA4-4992-4B3C-B6C1-14866A66B9D0}" type="pres">
      <dgm:prSet presAssocID="{69E9F8AC-FC80-445B-A2F0-10EA51C0319F}" presName="spaceRect" presStyleCnt="0"/>
      <dgm:spPr/>
    </dgm:pt>
    <dgm:pt modelId="{60270965-BB75-4BE1-99EA-968ED3AE575E}" type="pres">
      <dgm:prSet presAssocID="{69E9F8AC-FC80-445B-A2F0-10EA51C0319F}" presName="parTx" presStyleLbl="revTx" presStyleIdx="3" presStyleCnt="5">
        <dgm:presLayoutVars>
          <dgm:chMax val="0"/>
          <dgm:chPref val="0"/>
        </dgm:presLayoutVars>
      </dgm:prSet>
      <dgm:spPr/>
    </dgm:pt>
    <dgm:pt modelId="{2A60AE73-CA5C-4BAD-89A2-5B0CB96B46AB}" type="pres">
      <dgm:prSet presAssocID="{15D0199F-D7BB-4BFD-91A5-1285540D8CE8}" presName="sibTrans" presStyleCnt="0"/>
      <dgm:spPr/>
    </dgm:pt>
    <dgm:pt modelId="{E617C3CA-7FAA-454B-BAD9-6F93A2125B48}" type="pres">
      <dgm:prSet presAssocID="{45BA3B24-B4D5-46DA-A9E8-FBF5FA9FF257}" presName="compNode" presStyleCnt="0"/>
      <dgm:spPr/>
    </dgm:pt>
    <dgm:pt modelId="{BC79C45E-C02E-4279-BEFD-5D1BB95A83CD}" type="pres">
      <dgm:prSet presAssocID="{45BA3B24-B4D5-46DA-A9E8-FBF5FA9FF257}" presName="bgRect" presStyleLbl="bgShp" presStyleIdx="4" presStyleCnt="5"/>
      <dgm:spPr/>
    </dgm:pt>
    <dgm:pt modelId="{9CD68C85-E89E-4CB1-A057-174FDD001A62}" type="pres">
      <dgm:prSet presAssocID="{45BA3B24-B4D5-46DA-A9E8-FBF5FA9FF257}"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ooks"/>
        </a:ext>
      </dgm:extLst>
    </dgm:pt>
    <dgm:pt modelId="{C02CC2D6-B7ED-4193-864E-3389DCD3E041}" type="pres">
      <dgm:prSet presAssocID="{45BA3B24-B4D5-46DA-A9E8-FBF5FA9FF257}" presName="spaceRect" presStyleCnt="0"/>
      <dgm:spPr/>
    </dgm:pt>
    <dgm:pt modelId="{CBA58075-5B4F-4F90-8ECC-59D596EE8AB4}" type="pres">
      <dgm:prSet presAssocID="{45BA3B24-B4D5-46DA-A9E8-FBF5FA9FF257}" presName="parTx" presStyleLbl="revTx" presStyleIdx="4" presStyleCnt="5">
        <dgm:presLayoutVars>
          <dgm:chMax val="0"/>
          <dgm:chPref val="0"/>
        </dgm:presLayoutVars>
      </dgm:prSet>
      <dgm:spPr/>
    </dgm:pt>
  </dgm:ptLst>
  <dgm:cxnLst>
    <dgm:cxn modelId="{87B99630-8D28-4EFD-B9D1-4176214D1894}" srcId="{851AEDD8-029D-492B-B576-82F69995244C}" destId="{45BA3B24-B4D5-46DA-A9E8-FBF5FA9FF257}" srcOrd="4" destOrd="0" parTransId="{A40A9CB9-B443-4A72-929A-4FAB87D745E3}" sibTransId="{4126BD9A-E82E-411A-B3C6-7F341E2C04C2}"/>
    <dgm:cxn modelId="{72EF095D-A2D5-4E26-95DD-F1E4BEE73861}" srcId="{851AEDD8-029D-492B-B576-82F69995244C}" destId="{5F13EDAB-1C5D-4D4F-9B7D-9552BEAC22CC}" srcOrd="0" destOrd="0" parTransId="{176F152C-7559-4584-BA44-4A21FEB7138A}" sibTransId="{3331AEA8-D0BB-49F8-A67E-D3379BE07B51}"/>
    <dgm:cxn modelId="{287BA346-2CCC-4675-9363-92E0601585E6}" srcId="{851AEDD8-029D-492B-B576-82F69995244C}" destId="{62F7BBAA-C195-41A9-AC04-763482E940B5}" srcOrd="2" destOrd="0" parTransId="{738719B3-4B54-426A-ADFB-79FAFFE8996A}" sibTransId="{0D55D885-52B2-4C7E-9D3A-786946433AE8}"/>
    <dgm:cxn modelId="{A5228967-6AC7-4E3F-B307-0BCE5EBCD6DB}" type="presOf" srcId="{851AEDD8-029D-492B-B576-82F69995244C}" destId="{07418DE3-60FC-4A48-8A11-E4BF303BE774}" srcOrd="0" destOrd="0" presId="urn:microsoft.com/office/officeart/2018/2/layout/IconVerticalSolidList"/>
    <dgm:cxn modelId="{9AFCC54B-1E45-4531-B07C-27AD9EA81B0D}" type="presOf" srcId="{62F7BBAA-C195-41A9-AC04-763482E940B5}" destId="{2DDDECAC-B19B-47DD-AD35-DFA7DE8BF446}" srcOrd="0" destOrd="0" presId="urn:microsoft.com/office/officeart/2018/2/layout/IconVerticalSolidList"/>
    <dgm:cxn modelId="{D95E5756-A6A0-440D-89BF-0AD78E8B4390}" type="presOf" srcId="{45BA3B24-B4D5-46DA-A9E8-FBF5FA9FF257}" destId="{CBA58075-5B4F-4F90-8ECC-59D596EE8AB4}" srcOrd="0" destOrd="0" presId="urn:microsoft.com/office/officeart/2018/2/layout/IconVerticalSolidList"/>
    <dgm:cxn modelId="{F6C1B8C6-E764-488A-8AED-EFAE42910358}" type="presOf" srcId="{69E9F8AC-FC80-445B-A2F0-10EA51C0319F}" destId="{60270965-BB75-4BE1-99EA-968ED3AE575E}" srcOrd="0" destOrd="0" presId="urn:microsoft.com/office/officeart/2018/2/layout/IconVerticalSolidList"/>
    <dgm:cxn modelId="{B62A6AD4-B543-49F4-B58C-45EC9264B456}" srcId="{851AEDD8-029D-492B-B576-82F69995244C}" destId="{69E9F8AC-FC80-445B-A2F0-10EA51C0319F}" srcOrd="3" destOrd="0" parTransId="{A0088F7F-BFF6-4398-BE2D-407C6FEB7A40}" sibTransId="{15D0199F-D7BB-4BFD-91A5-1285540D8CE8}"/>
    <dgm:cxn modelId="{DAF551D4-4883-4180-9085-290118285168}" type="presOf" srcId="{5F13EDAB-1C5D-4D4F-9B7D-9552BEAC22CC}" destId="{E9A282AC-A2A4-4B2F-9ED7-7DA28B36FB31}" srcOrd="0" destOrd="0" presId="urn:microsoft.com/office/officeart/2018/2/layout/IconVerticalSolidList"/>
    <dgm:cxn modelId="{C2AE2BEE-E5E3-4D33-A1DD-F18F360E2BBF}" type="presOf" srcId="{4AC1631B-6299-44C4-8671-BF0E6C0505CC}" destId="{26D67B29-F752-47DB-AF46-3C8BD951247C}" srcOrd="0" destOrd="0" presId="urn:microsoft.com/office/officeart/2018/2/layout/IconVerticalSolidList"/>
    <dgm:cxn modelId="{9306B7F4-1FD8-41D7-8CE3-E6DA11621F69}" srcId="{851AEDD8-029D-492B-B576-82F69995244C}" destId="{4AC1631B-6299-44C4-8671-BF0E6C0505CC}" srcOrd="1" destOrd="0" parTransId="{2C60B34F-84FF-49D0-BA42-5DF49879B5A4}" sibTransId="{28A958AB-99E1-4D92-8C0B-1BC617B4E3E3}"/>
    <dgm:cxn modelId="{27B8231C-C681-4821-ADCB-055C7FB2B799}" type="presParOf" srcId="{07418DE3-60FC-4A48-8A11-E4BF303BE774}" destId="{EAA00E1A-E65D-4FDB-BFDD-67FE848D12A0}" srcOrd="0" destOrd="0" presId="urn:microsoft.com/office/officeart/2018/2/layout/IconVerticalSolidList"/>
    <dgm:cxn modelId="{9A97FCEB-A80C-4B31-A7E8-2BF4D1751096}" type="presParOf" srcId="{EAA00E1A-E65D-4FDB-BFDD-67FE848D12A0}" destId="{AFB591F7-9D36-46CA-935B-983EF2D2AAE7}" srcOrd="0" destOrd="0" presId="urn:microsoft.com/office/officeart/2018/2/layout/IconVerticalSolidList"/>
    <dgm:cxn modelId="{67015D70-C0FA-4CAC-9FCC-9DE5AF9F546D}" type="presParOf" srcId="{EAA00E1A-E65D-4FDB-BFDD-67FE848D12A0}" destId="{D25BFD6A-DA53-40C5-829D-4DD77383D493}" srcOrd="1" destOrd="0" presId="urn:microsoft.com/office/officeart/2018/2/layout/IconVerticalSolidList"/>
    <dgm:cxn modelId="{14DA0F34-FDCF-40E1-86B1-87759F8FF7E7}" type="presParOf" srcId="{EAA00E1A-E65D-4FDB-BFDD-67FE848D12A0}" destId="{3B612878-114A-41B3-BDAA-61E7C54760B1}" srcOrd="2" destOrd="0" presId="urn:microsoft.com/office/officeart/2018/2/layout/IconVerticalSolidList"/>
    <dgm:cxn modelId="{7112E0E8-28DE-43B8-857C-D7B882E6E097}" type="presParOf" srcId="{EAA00E1A-E65D-4FDB-BFDD-67FE848D12A0}" destId="{E9A282AC-A2A4-4B2F-9ED7-7DA28B36FB31}" srcOrd="3" destOrd="0" presId="urn:microsoft.com/office/officeart/2018/2/layout/IconVerticalSolidList"/>
    <dgm:cxn modelId="{5BE4069D-6E3D-4896-96AD-14A575920D95}" type="presParOf" srcId="{07418DE3-60FC-4A48-8A11-E4BF303BE774}" destId="{351F47C1-E92A-4A0C-AFB2-5FECA9647014}" srcOrd="1" destOrd="0" presId="urn:microsoft.com/office/officeart/2018/2/layout/IconVerticalSolidList"/>
    <dgm:cxn modelId="{C96E6CDB-963A-4D6D-A669-B4326260692C}" type="presParOf" srcId="{07418DE3-60FC-4A48-8A11-E4BF303BE774}" destId="{976A93A5-F1B0-4F38-9671-D0BD3261F38E}" srcOrd="2" destOrd="0" presId="urn:microsoft.com/office/officeart/2018/2/layout/IconVerticalSolidList"/>
    <dgm:cxn modelId="{1E77C05A-C148-471C-9F1D-B83E235FDE0C}" type="presParOf" srcId="{976A93A5-F1B0-4F38-9671-D0BD3261F38E}" destId="{62A8BAD4-296E-4A4D-A196-B0601195696B}" srcOrd="0" destOrd="0" presId="urn:microsoft.com/office/officeart/2018/2/layout/IconVerticalSolidList"/>
    <dgm:cxn modelId="{D46205A9-5DC5-4198-814C-7CB3CF3A52D8}" type="presParOf" srcId="{976A93A5-F1B0-4F38-9671-D0BD3261F38E}" destId="{A63DD6DD-62B9-4072-8980-E9F4112EF332}" srcOrd="1" destOrd="0" presId="urn:microsoft.com/office/officeart/2018/2/layout/IconVerticalSolidList"/>
    <dgm:cxn modelId="{BA6D5AD5-A540-4C89-828D-D675D44A3F8C}" type="presParOf" srcId="{976A93A5-F1B0-4F38-9671-D0BD3261F38E}" destId="{94420D20-4E7A-4CD8-83A0-7B71751E1314}" srcOrd="2" destOrd="0" presId="urn:microsoft.com/office/officeart/2018/2/layout/IconVerticalSolidList"/>
    <dgm:cxn modelId="{570E35A6-F647-4983-A9AC-758BA13A059C}" type="presParOf" srcId="{976A93A5-F1B0-4F38-9671-D0BD3261F38E}" destId="{26D67B29-F752-47DB-AF46-3C8BD951247C}" srcOrd="3" destOrd="0" presId="urn:microsoft.com/office/officeart/2018/2/layout/IconVerticalSolidList"/>
    <dgm:cxn modelId="{42BA1C3B-33A9-4611-861F-E78E5909B383}" type="presParOf" srcId="{07418DE3-60FC-4A48-8A11-E4BF303BE774}" destId="{0A42DB0E-56EB-40DB-926D-CC0A2DAF806D}" srcOrd="3" destOrd="0" presId="urn:microsoft.com/office/officeart/2018/2/layout/IconVerticalSolidList"/>
    <dgm:cxn modelId="{7B5FC445-7693-4FBE-989F-5DEF20F916AE}" type="presParOf" srcId="{07418DE3-60FC-4A48-8A11-E4BF303BE774}" destId="{C1D02A38-7172-4F28-A3C7-813D2874AF8B}" srcOrd="4" destOrd="0" presId="urn:microsoft.com/office/officeart/2018/2/layout/IconVerticalSolidList"/>
    <dgm:cxn modelId="{DFDB1FE8-B07D-4C6C-B5DB-C3887A97A2AD}" type="presParOf" srcId="{C1D02A38-7172-4F28-A3C7-813D2874AF8B}" destId="{7DFFB736-78B6-4F16-BE7D-0EA8525A7AB9}" srcOrd="0" destOrd="0" presId="urn:microsoft.com/office/officeart/2018/2/layout/IconVerticalSolidList"/>
    <dgm:cxn modelId="{B6F652F9-6198-488F-9B17-4F12EF96B2E9}" type="presParOf" srcId="{C1D02A38-7172-4F28-A3C7-813D2874AF8B}" destId="{3D3085A6-2A6B-4758-8ADF-844A3FBCA8E9}" srcOrd="1" destOrd="0" presId="urn:microsoft.com/office/officeart/2018/2/layout/IconVerticalSolidList"/>
    <dgm:cxn modelId="{003850AA-055E-4796-9964-DE4C93C903E5}" type="presParOf" srcId="{C1D02A38-7172-4F28-A3C7-813D2874AF8B}" destId="{3163BD5F-0F80-489D-8301-FBB804089DF7}" srcOrd="2" destOrd="0" presId="urn:microsoft.com/office/officeart/2018/2/layout/IconVerticalSolidList"/>
    <dgm:cxn modelId="{0DD9FDEE-1D1E-4F45-B83A-20CED7122C99}" type="presParOf" srcId="{C1D02A38-7172-4F28-A3C7-813D2874AF8B}" destId="{2DDDECAC-B19B-47DD-AD35-DFA7DE8BF446}" srcOrd="3" destOrd="0" presId="urn:microsoft.com/office/officeart/2018/2/layout/IconVerticalSolidList"/>
    <dgm:cxn modelId="{4E854303-BFDC-4326-AB84-360E97B8CEAB}" type="presParOf" srcId="{07418DE3-60FC-4A48-8A11-E4BF303BE774}" destId="{FD675837-300E-4394-8A87-0C84AC2CCD91}" srcOrd="5" destOrd="0" presId="urn:microsoft.com/office/officeart/2018/2/layout/IconVerticalSolidList"/>
    <dgm:cxn modelId="{B7DE8FE0-5503-4E1D-B91E-57C2286B3904}" type="presParOf" srcId="{07418DE3-60FC-4A48-8A11-E4BF303BE774}" destId="{4AD3B3A7-0996-42DF-AE71-459A8D99603C}" srcOrd="6" destOrd="0" presId="urn:microsoft.com/office/officeart/2018/2/layout/IconVerticalSolidList"/>
    <dgm:cxn modelId="{3749DB9C-E7E4-4DF4-BA3F-800A6494370C}" type="presParOf" srcId="{4AD3B3A7-0996-42DF-AE71-459A8D99603C}" destId="{37DEF700-027B-47D7-90A7-D4FB566AB2B1}" srcOrd="0" destOrd="0" presId="urn:microsoft.com/office/officeart/2018/2/layout/IconVerticalSolidList"/>
    <dgm:cxn modelId="{CC198F6E-0EE4-42ED-BD38-FFDB13951F7F}" type="presParOf" srcId="{4AD3B3A7-0996-42DF-AE71-459A8D99603C}" destId="{05948B03-8FF0-44B4-B2CE-09155200B4EA}" srcOrd="1" destOrd="0" presId="urn:microsoft.com/office/officeart/2018/2/layout/IconVerticalSolidList"/>
    <dgm:cxn modelId="{DC528EFB-DFBF-4D47-AD38-3EF77F114252}" type="presParOf" srcId="{4AD3B3A7-0996-42DF-AE71-459A8D99603C}" destId="{47DD3AA4-4992-4B3C-B6C1-14866A66B9D0}" srcOrd="2" destOrd="0" presId="urn:microsoft.com/office/officeart/2018/2/layout/IconVerticalSolidList"/>
    <dgm:cxn modelId="{3F93A999-8F23-442A-AAD5-EA11E28A5730}" type="presParOf" srcId="{4AD3B3A7-0996-42DF-AE71-459A8D99603C}" destId="{60270965-BB75-4BE1-99EA-968ED3AE575E}" srcOrd="3" destOrd="0" presId="urn:microsoft.com/office/officeart/2018/2/layout/IconVerticalSolidList"/>
    <dgm:cxn modelId="{4F3FAA41-75DF-4860-89C6-EB8F3213CBF3}" type="presParOf" srcId="{07418DE3-60FC-4A48-8A11-E4BF303BE774}" destId="{2A60AE73-CA5C-4BAD-89A2-5B0CB96B46AB}" srcOrd="7" destOrd="0" presId="urn:microsoft.com/office/officeart/2018/2/layout/IconVerticalSolidList"/>
    <dgm:cxn modelId="{98474C04-917D-4892-B250-482F58FC840B}" type="presParOf" srcId="{07418DE3-60FC-4A48-8A11-E4BF303BE774}" destId="{E617C3CA-7FAA-454B-BAD9-6F93A2125B48}" srcOrd="8" destOrd="0" presId="urn:microsoft.com/office/officeart/2018/2/layout/IconVerticalSolidList"/>
    <dgm:cxn modelId="{10E89B13-8DED-45C1-8ABC-72823448AD27}" type="presParOf" srcId="{E617C3CA-7FAA-454B-BAD9-6F93A2125B48}" destId="{BC79C45E-C02E-4279-BEFD-5D1BB95A83CD}" srcOrd="0" destOrd="0" presId="urn:microsoft.com/office/officeart/2018/2/layout/IconVerticalSolidList"/>
    <dgm:cxn modelId="{DE0AA365-5430-4227-AF0C-F0B8BD3BE441}" type="presParOf" srcId="{E617C3CA-7FAA-454B-BAD9-6F93A2125B48}" destId="{9CD68C85-E89E-4CB1-A057-174FDD001A62}" srcOrd="1" destOrd="0" presId="urn:microsoft.com/office/officeart/2018/2/layout/IconVerticalSolidList"/>
    <dgm:cxn modelId="{8ACA444B-66FB-47B1-BAA0-CD4E5D20BEC8}" type="presParOf" srcId="{E617C3CA-7FAA-454B-BAD9-6F93A2125B48}" destId="{C02CC2D6-B7ED-4193-864E-3389DCD3E041}" srcOrd="2" destOrd="0" presId="urn:microsoft.com/office/officeart/2018/2/layout/IconVerticalSolidList"/>
    <dgm:cxn modelId="{83CA17E3-3D58-4F34-9CC6-DBA8CA81A30B}" type="presParOf" srcId="{E617C3CA-7FAA-454B-BAD9-6F93A2125B48}" destId="{CBA58075-5B4F-4F90-8ECC-59D596EE8AB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9DA308A-2906-4B6C-82B2-F719B3D67533}"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61DB47FE-ADEC-4572-95BA-C272BC0BB656}">
      <dgm:prSet/>
      <dgm:spPr/>
      <dgm:t>
        <a:bodyPr/>
        <a:lstStyle/>
        <a:p>
          <a:r>
            <a:rPr lang="en-US"/>
            <a:t>24 credits</a:t>
          </a:r>
        </a:p>
      </dgm:t>
    </dgm:pt>
    <dgm:pt modelId="{87E0C425-7A31-41EF-B436-E296BBA6B6EE}" type="parTrans" cxnId="{7C2C3A60-9950-4EC0-8AFA-75EB586207D3}">
      <dgm:prSet/>
      <dgm:spPr/>
      <dgm:t>
        <a:bodyPr/>
        <a:lstStyle/>
        <a:p>
          <a:endParaRPr lang="en-US"/>
        </a:p>
      </dgm:t>
    </dgm:pt>
    <dgm:pt modelId="{CDF8C574-A323-47C0-89F3-15329A0041A0}" type="sibTrans" cxnId="{7C2C3A60-9950-4EC0-8AFA-75EB586207D3}">
      <dgm:prSet/>
      <dgm:spPr/>
      <dgm:t>
        <a:bodyPr/>
        <a:lstStyle/>
        <a:p>
          <a:endParaRPr lang="en-US"/>
        </a:p>
      </dgm:t>
    </dgm:pt>
    <dgm:pt modelId="{EBB7026A-CEFD-40BA-AF38-995533F6760F}">
      <dgm:prSet/>
      <dgm:spPr/>
      <dgm:t>
        <a:bodyPr/>
        <a:lstStyle/>
        <a:p>
          <a:r>
            <a:rPr lang="en-US"/>
            <a:t>Must meet all subject level credit requirements!</a:t>
          </a:r>
        </a:p>
      </dgm:t>
    </dgm:pt>
    <dgm:pt modelId="{00B20997-5A6A-4115-A3FB-B5260B49F666}" type="parTrans" cxnId="{76C50E9A-273C-4875-9DC2-537957503EB9}">
      <dgm:prSet/>
      <dgm:spPr/>
      <dgm:t>
        <a:bodyPr/>
        <a:lstStyle/>
        <a:p>
          <a:endParaRPr lang="en-US"/>
        </a:p>
      </dgm:t>
    </dgm:pt>
    <dgm:pt modelId="{564F17F9-1772-4370-A5D0-5DB3F4A16BD4}" type="sibTrans" cxnId="{76C50E9A-273C-4875-9DC2-537957503EB9}">
      <dgm:prSet/>
      <dgm:spPr/>
      <dgm:t>
        <a:bodyPr/>
        <a:lstStyle/>
        <a:p>
          <a:endParaRPr lang="en-US"/>
        </a:p>
      </dgm:t>
    </dgm:pt>
    <dgm:pt modelId="{1E67DFEC-E04E-4F3B-8064-F921CFFE0E9F}">
      <dgm:prSet/>
      <dgm:spPr/>
      <dgm:t>
        <a:bodyPr/>
        <a:lstStyle/>
        <a:p>
          <a:r>
            <a:rPr lang="en-US"/>
            <a:t>GPA</a:t>
          </a:r>
        </a:p>
      </dgm:t>
    </dgm:pt>
    <dgm:pt modelId="{EAF311FB-9C72-4B7F-B986-869A19B45830}" type="parTrans" cxnId="{2040C293-D5D2-42C2-9141-C26E941B5544}">
      <dgm:prSet/>
      <dgm:spPr/>
      <dgm:t>
        <a:bodyPr/>
        <a:lstStyle/>
        <a:p>
          <a:endParaRPr lang="en-US"/>
        </a:p>
      </dgm:t>
    </dgm:pt>
    <dgm:pt modelId="{C8612E15-5C2B-4055-9323-2051C0931FA6}" type="sibTrans" cxnId="{2040C293-D5D2-42C2-9141-C26E941B5544}">
      <dgm:prSet/>
      <dgm:spPr/>
      <dgm:t>
        <a:bodyPr/>
        <a:lstStyle/>
        <a:p>
          <a:endParaRPr lang="en-US"/>
        </a:p>
      </dgm:t>
    </dgm:pt>
    <dgm:pt modelId="{50CE3D98-9EB7-4B3E-958F-9FE7C1B5F99C}">
      <dgm:prSet/>
      <dgm:spPr/>
      <dgm:t>
        <a:bodyPr/>
        <a:lstStyle/>
        <a:p>
          <a:r>
            <a:rPr lang="en-US"/>
            <a:t>Minimum 2.0 </a:t>
          </a:r>
          <a:r>
            <a:rPr lang="en-US" u="sng"/>
            <a:t>unweighted</a:t>
          </a:r>
          <a:endParaRPr lang="en-US"/>
        </a:p>
      </dgm:t>
    </dgm:pt>
    <dgm:pt modelId="{EA10779A-1896-451A-96DA-882BC6F6A8C1}" type="parTrans" cxnId="{FC963024-32A2-42FD-BC0D-812B07ED29C6}">
      <dgm:prSet/>
      <dgm:spPr/>
      <dgm:t>
        <a:bodyPr/>
        <a:lstStyle/>
        <a:p>
          <a:endParaRPr lang="en-US"/>
        </a:p>
      </dgm:t>
    </dgm:pt>
    <dgm:pt modelId="{0DE248CC-2148-451F-B0D3-AA6F48E34C23}" type="sibTrans" cxnId="{FC963024-32A2-42FD-BC0D-812B07ED29C6}">
      <dgm:prSet/>
      <dgm:spPr/>
      <dgm:t>
        <a:bodyPr/>
        <a:lstStyle/>
        <a:p>
          <a:endParaRPr lang="en-US"/>
        </a:p>
      </dgm:t>
    </dgm:pt>
    <dgm:pt modelId="{29C80637-222D-4429-BAAF-520BD9FEC214}">
      <dgm:prSet/>
      <dgm:spPr/>
      <dgm:t>
        <a:bodyPr/>
        <a:lstStyle/>
        <a:p>
          <a:r>
            <a:rPr lang="en-US"/>
            <a:t>Testing</a:t>
          </a:r>
        </a:p>
      </dgm:t>
    </dgm:pt>
    <dgm:pt modelId="{ED5FC92B-63D6-466E-8330-474CC74F10B4}" type="parTrans" cxnId="{1F7D58EF-4AFE-4FBA-8B73-AC9B89423A05}">
      <dgm:prSet/>
      <dgm:spPr/>
      <dgm:t>
        <a:bodyPr/>
        <a:lstStyle/>
        <a:p>
          <a:endParaRPr lang="en-US"/>
        </a:p>
      </dgm:t>
    </dgm:pt>
    <dgm:pt modelId="{48A99C9E-37EE-4E90-BB76-564EA4AA34F4}" type="sibTrans" cxnId="{1F7D58EF-4AFE-4FBA-8B73-AC9B89423A05}">
      <dgm:prSet/>
      <dgm:spPr/>
      <dgm:t>
        <a:bodyPr/>
        <a:lstStyle/>
        <a:p>
          <a:endParaRPr lang="en-US"/>
        </a:p>
      </dgm:t>
    </dgm:pt>
    <dgm:pt modelId="{6540AC51-F289-4C0D-BA7E-86F4D99C4C89}">
      <dgm:prSet/>
      <dgm:spPr/>
      <dgm:t>
        <a:bodyPr/>
        <a:lstStyle/>
        <a:p>
          <a:r>
            <a:rPr lang="en-US" dirty="0"/>
            <a:t>Pass </a:t>
          </a:r>
          <a:r>
            <a:rPr lang="en-US" dirty="0" err="1"/>
            <a:t>Alg</a:t>
          </a:r>
          <a:r>
            <a:rPr lang="en-US" dirty="0"/>
            <a:t> 1 EOC and FAST ELA</a:t>
          </a:r>
        </a:p>
      </dgm:t>
    </dgm:pt>
    <dgm:pt modelId="{A28ED7CD-4BB8-477F-81A4-68E78D059A00}" type="parTrans" cxnId="{8E67FFC3-927C-47BA-8975-AA4E5039A189}">
      <dgm:prSet/>
      <dgm:spPr/>
      <dgm:t>
        <a:bodyPr/>
        <a:lstStyle/>
        <a:p>
          <a:endParaRPr lang="en-US"/>
        </a:p>
      </dgm:t>
    </dgm:pt>
    <dgm:pt modelId="{CF441F25-0124-4476-AAB7-884CEE3917B2}" type="sibTrans" cxnId="{8E67FFC3-927C-47BA-8975-AA4E5039A189}">
      <dgm:prSet/>
      <dgm:spPr/>
      <dgm:t>
        <a:bodyPr/>
        <a:lstStyle/>
        <a:p>
          <a:endParaRPr lang="en-US"/>
        </a:p>
      </dgm:t>
    </dgm:pt>
    <dgm:pt modelId="{3182F857-5D04-4A06-99A8-0B3D8CB247AF}" type="pres">
      <dgm:prSet presAssocID="{79DA308A-2906-4B6C-82B2-F719B3D67533}" presName="diagram" presStyleCnt="0">
        <dgm:presLayoutVars>
          <dgm:chPref val="1"/>
          <dgm:dir/>
          <dgm:animOne val="branch"/>
          <dgm:animLvl val="lvl"/>
          <dgm:resizeHandles/>
        </dgm:presLayoutVars>
      </dgm:prSet>
      <dgm:spPr/>
    </dgm:pt>
    <dgm:pt modelId="{6A060C0B-28AE-4936-993B-79339BC83EF6}" type="pres">
      <dgm:prSet presAssocID="{61DB47FE-ADEC-4572-95BA-C272BC0BB656}" presName="root" presStyleCnt="0"/>
      <dgm:spPr/>
    </dgm:pt>
    <dgm:pt modelId="{022A22B8-9D2F-4492-8519-E02152259103}" type="pres">
      <dgm:prSet presAssocID="{61DB47FE-ADEC-4572-95BA-C272BC0BB656}" presName="rootComposite" presStyleCnt="0"/>
      <dgm:spPr/>
    </dgm:pt>
    <dgm:pt modelId="{EB539666-DE5A-42D5-B777-C6D922EC43E9}" type="pres">
      <dgm:prSet presAssocID="{61DB47FE-ADEC-4572-95BA-C272BC0BB656}" presName="rootText" presStyleLbl="node1" presStyleIdx="0" presStyleCnt="3"/>
      <dgm:spPr/>
    </dgm:pt>
    <dgm:pt modelId="{0C8A0E8E-B049-434C-ABF4-105EFBC7A107}" type="pres">
      <dgm:prSet presAssocID="{61DB47FE-ADEC-4572-95BA-C272BC0BB656}" presName="rootConnector" presStyleLbl="node1" presStyleIdx="0" presStyleCnt="3"/>
      <dgm:spPr/>
    </dgm:pt>
    <dgm:pt modelId="{56A4A04F-828F-415B-8238-418D8547ED99}" type="pres">
      <dgm:prSet presAssocID="{61DB47FE-ADEC-4572-95BA-C272BC0BB656}" presName="childShape" presStyleCnt="0"/>
      <dgm:spPr/>
    </dgm:pt>
    <dgm:pt modelId="{12D4464C-0113-4D27-8A33-E40244D68DBE}" type="pres">
      <dgm:prSet presAssocID="{00B20997-5A6A-4115-A3FB-B5260B49F666}" presName="Name13" presStyleLbl="parChTrans1D2" presStyleIdx="0" presStyleCnt="3"/>
      <dgm:spPr/>
    </dgm:pt>
    <dgm:pt modelId="{EE8D2C95-0568-429A-BF97-BB9EE7F180F0}" type="pres">
      <dgm:prSet presAssocID="{EBB7026A-CEFD-40BA-AF38-995533F6760F}" presName="childText" presStyleLbl="bgAcc1" presStyleIdx="0" presStyleCnt="3">
        <dgm:presLayoutVars>
          <dgm:bulletEnabled val="1"/>
        </dgm:presLayoutVars>
      </dgm:prSet>
      <dgm:spPr/>
    </dgm:pt>
    <dgm:pt modelId="{5FE45B8A-7FEC-4E04-8E4C-C019519D2C7D}" type="pres">
      <dgm:prSet presAssocID="{1E67DFEC-E04E-4F3B-8064-F921CFFE0E9F}" presName="root" presStyleCnt="0"/>
      <dgm:spPr/>
    </dgm:pt>
    <dgm:pt modelId="{97A6CE66-0139-4669-8308-0D06BA687807}" type="pres">
      <dgm:prSet presAssocID="{1E67DFEC-E04E-4F3B-8064-F921CFFE0E9F}" presName="rootComposite" presStyleCnt="0"/>
      <dgm:spPr/>
    </dgm:pt>
    <dgm:pt modelId="{08020A73-28F7-4952-873C-F665A14EDC75}" type="pres">
      <dgm:prSet presAssocID="{1E67DFEC-E04E-4F3B-8064-F921CFFE0E9F}" presName="rootText" presStyleLbl="node1" presStyleIdx="1" presStyleCnt="3"/>
      <dgm:spPr/>
    </dgm:pt>
    <dgm:pt modelId="{E2DF20AB-A819-4511-AA14-2C583289452B}" type="pres">
      <dgm:prSet presAssocID="{1E67DFEC-E04E-4F3B-8064-F921CFFE0E9F}" presName="rootConnector" presStyleLbl="node1" presStyleIdx="1" presStyleCnt="3"/>
      <dgm:spPr/>
    </dgm:pt>
    <dgm:pt modelId="{FEE6FA36-99C4-4D47-A5B3-BF8FAC4B435D}" type="pres">
      <dgm:prSet presAssocID="{1E67DFEC-E04E-4F3B-8064-F921CFFE0E9F}" presName="childShape" presStyleCnt="0"/>
      <dgm:spPr/>
    </dgm:pt>
    <dgm:pt modelId="{C73842C0-F38A-41E8-AB13-CFD0F59CA93B}" type="pres">
      <dgm:prSet presAssocID="{EA10779A-1896-451A-96DA-882BC6F6A8C1}" presName="Name13" presStyleLbl="parChTrans1D2" presStyleIdx="1" presStyleCnt="3"/>
      <dgm:spPr/>
    </dgm:pt>
    <dgm:pt modelId="{3E96AB5B-9058-4052-821D-FA71EC59424A}" type="pres">
      <dgm:prSet presAssocID="{50CE3D98-9EB7-4B3E-958F-9FE7C1B5F99C}" presName="childText" presStyleLbl="bgAcc1" presStyleIdx="1" presStyleCnt="3">
        <dgm:presLayoutVars>
          <dgm:bulletEnabled val="1"/>
        </dgm:presLayoutVars>
      </dgm:prSet>
      <dgm:spPr/>
    </dgm:pt>
    <dgm:pt modelId="{953B81A2-FFCB-470A-9D83-25F384F8674C}" type="pres">
      <dgm:prSet presAssocID="{29C80637-222D-4429-BAAF-520BD9FEC214}" presName="root" presStyleCnt="0"/>
      <dgm:spPr/>
    </dgm:pt>
    <dgm:pt modelId="{190F2EAF-5109-4A2F-82EA-9415F562906E}" type="pres">
      <dgm:prSet presAssocID="{29C80637-222D-4429-BAAF-520BD9FEC214}" presName="rootComposite" presStyleCnt="0"/>
      <dgm:spPr/>
    </dgm:pt>
    <dgm:pt modelId="{587921ED-2CA4-41AC-AF52-04C7FF1D2325}" type="pres">
      <dgm:prSet presAssocID="{29C80637-222D-4429-BAAF-520BD9FEC214}" presName="rootText" presStyleLbl="node1" presStyleIdx="2" presStyleCnt="3"/>
      <dgm:spPr/>
    </dgm:pt>
    <dgm:pt modelId="{D5307299-BCE0-44C1-B919-ED9AD06C42E0}" type="pres">
      <dgm:prSet presAssocID="{29C80637-222D-4429-BAAF-520BD9FEC214}" presName="rootConnector" presStyleLbl="node1" presStyleIdx="2" presStyleCnt="3"/>
      <dgm:spPr/>
    </dgm:pt>
    <dgm:pt modelId="{2B2967DF-3B17-43F0-96E0-43C402FCC8B5}" type="pres">
      <dgm:prSet presAssocID="{29C80637-222D-4429-BAAF-520BD9FEC214}" presName="childShape" presStyleCnt="0"/>
      <dgm:spPr/>
    </dgm:pt>
    <dgm:pt modelId="{719AE6D8-F92D-4448-8AE6-9E54D007F10B}" type="pres">
      <dgm:prSet presAssocID="{A28ED7CD-4BB8-477F-81A4-68E78D059A00}" presName="Name13" presStyleLbl="parChTrans1D2" presStyleIdx="2" presStyleCnt="3"/>
      <dgm:spPr/>
    </dgm:pt>
    <dgm:pt modelId="{D3CDA31B-79AB-4E75-85FC-B8BC9AA11664}" type="pres">
      <dgm:prSet presAssocID="{6540AC51-F289-4C0D-BA7E-86F4D99C4C89}" presName="childText" presStyleLbl="bgAcc1" presStyleIdx="2" presStyleCnt="3">
        <dgm:presLayoutVars>
          <dgm:bulletEnabled val="1"/>
        </dgm:presLayoutVars>
      </dgm:prSet>
      <dgm:spPr/>
    </dgm:pt>
  </dgm:ptLst>
  <dgm:cxnLst>
    <dgm:cxn modelId="{DE22BB09-25E2-4C71-8E68-44A03B561523}" type="presOf" srcId="{50CE3D98-9EB7-4B3E-958F-9FE7C1B5F99C}" destId="{3E96AB5B-9058-4052-821D-FA71EC59424A}" srcOrd="0" destOrd="0" presId="urn:microsoft.com/office/officeart/2005/8/layout/hierarchy3"/>
    <dgm:cxn modelId="{FC963024-32A2-42FD-BC0D-812B07ED29C6}" srcId="{1E67DFEC-E04E-4F3B-8064-F921CFFE0E9F}" destId="{50CE3D98-9EB7-4B3E-958F-9FE7C1B5F99C}" srcOrd="0" destOrd="0" parTransId="{EA10779A-1896-451A-96DA-882BC6F6A8C1}" sibTransId="{0DE248CC-2148-451F-B0D3-AA6F48E34C23}"/>
    <dgm:cxn modelId="{7E1F1A34-E532-4464-BF65-ECAE87404EF0}" type="presOf" srcId="{61DB47FE-ADEC-4572-95BA-C272BC0BB656}" destId="{EB539666-DE5A-42D5-B777-C6D922EC43E9}" srcOrd="0" destOrd="0" presId="urn:microsoft.com/office/officeart/2005/8/layout/hierarchy3"/>
    <dgm:cxn modelId="{FCC9193A-5530-4659-8F1C-086F0BE54EC9}" type="presOf" srcId="{1E67DFEC-E04E-4F3B-8064-F921CFFE0E9F}" destId="{E2DF20AB-A819-4511-AA14-2C583289452B}" srcOrd="1" destOrd="0" presId="urn:microsoft.com/office/officeart/2005/8/layout/hierarchy3"/>
    <dgm:cxn modelId="{E8C66F3B-F07D-40E3-A685-F8D5E37BA9E8}" type="presOf" srcId="{29C80637-222D-4429-BAAF-520BD9FEC214}" destId="{D5307299-BCE0-44C1-B919-ED9AD06C42E0}" srcOrd="1" destOrd="0" presId="urn:microsoft.com/office/officeart/2005/8/layout/hierarchy3"/>
    <dgm:cxn modelId="{919DA340-FD1A-4A4B-97C7-B35EA00591A2}" type="presOf" srcId="{6540AC51-F289-4C0D-BA7E-86F4D99C4C89}" destId="{D3CDA31B-79AB-4E75-85FC-B8BC9AA11664}" srcOrd="0" destOrd="0" presId="urn:microsoft.com/office/officeart/2005/8/layout/hierarchy3"/>
    <dgm:cxn modelId="{7C2C3A60-9950-4EC0-8AFA-75EB586207D3}" srcId="{79DA308A-2906-4B6C-82B2-F719B3D67533}" destId="{61DB47FE-ADEC-4572-95BA-C272BC0BB656}" srcOrd="0" destOrd="0" parTransId="{87E0C425-7A31-41EF-B436-E296BBA6B6EE}" sibTransId="{CDF8C574-A323-47C0-89F3-15329A0041A0}"/>
    <dgm:cxn modelId="{25900874-1D98-4B3B-898D-74D2B71CA14A}" type="presOf" srcId="{61DB47FE-ADEC-4572-95BA-C272BC0BB656}" destId="{0C8A0E8E-B049-434C-ABF4-105EFBC7A107}" srcOrd="1" destOrd="0" presId="urn:microsoft.com/office/officeart/2005/8/layout/hierarchy3"/>
    <dgm:cxn modelId="{7DF71D90-7A0B-43F0-9C27-1344E6F1E50C}" type="presOf" srcId="{EBB7026A-CEFD-40BA-AF38-995533F6760F}" destId="{EE8D2C95-0568-429A-BF97-BB9EE7F180F0}" srcOrd="0" destOrd="0" presId="urn:microsoft.com/office/officeart/2005/8/layout/hierarchy3"/>
    <dgm:cxn modelId="{2040C293-D5D2-42C2-9141-C26E941B5544}" srcId="{79DA308A-2906-4B6C-82B2-F719B3D67533}" destId="{1E67DFEC-E04E-4F3B-8064-F921CFFE0E9F}" srcOrd="1" destOrd="0" parTransId="{EAF311FB-9C72-4B7F-B986-869A19B45830}" sibTransId="{C8612E15-5C2B-4055-9323-2051C0931FA6}"/>
    <dgm:cxn modelId="{51DD9E95-3AC7-4792-AB2F-88A7FB60D1E5}" type="presOf" srcId="{1E67DFEC-E04E-4F3B-8064-F921CFFE0E9F}" destId="{08020A73-28F7-4952-873C-F665A14EDC75}" srcOrd="0" destOrd="0" presId="urn:microsoft.com/office/officeart/2005/8/layout/hierarchy3"/>
    <dgm:cxn modelId="{76C50E9A-273C-4875-9DC2-537957503EB9}" srcId="{61DB47FE-ADEC-4572-95BA-C272BC0BB656}" destId="{EBB7026A-CEFD-40BA-AF38-995533F6760F}" srcOrd="0" destOrd="0" parTransId="{00B20997-5A6A-4115-A3FB-B5260B49F666}" sibTransId="{564F17F9-1772-4370-A5D0-5DB3F4A16BD4}"/>
    <dgm:cxn modelId="{AA7381A4-DE31-4E59-8723-B8FD1E0677D1}" type="presOf" srcId="{A28ED7CD-4BB8-477F-81A4-68E78D059A00}" destId="{719AE6D8-F92D-4448-8AE6-9E54D007F10B}" srcOrd="0" destOrd="0" presId="urn:microsoft.com/office/officeart/2005/8/layout/hierarchy3"/>
    <dgm:cxn modelId="{8E67FFC3-927C-47BA-8975-AA4E5039A189}" srcId="{29C80637-222D-4429-BAAF-520BD9FEC214}" destId="{6540AC51-F289-4C0D-BA7E-86F4D99C4C89}" srcOrd="0" destOrd="0" parTransId="{A28ED7CD-4BB8-477F-81A4-68E78D059A00}" sibTransId="{CF441F25-0124-4476-AAB7-884CEE3917B2}"/>
    <dgm:cxn modelId="{520D6EDE-B58F-437E-A852-A303C1248D06}" type="presOf" srcId="{79DA308A-2906-4B6C-82B2-F719B3D67533}" destId="{3182F857-5D04-4A06-99A8-0B3D8CB247AF}" srcOrd="0" destOrd="0" presId="urn:microsoft.com/office/officeart/2005/8/layout/hierarchy3"/>
    <dgm:cxn modelId="{F5A50BEF-4F61-4568-A785-148EDDB78DB3}" type="presOf" srcId="{00B20997-5A6A-4115-A3FB-B5260B49F666}" destId="{12D4464C-0113-4D27-8A33-E40244D68DBE}" srcOrd="0" destOrd="0" presId="urn:microsoft.com/office/officeart/2005/8/layout/hierarchy3"/>
    <dgm:cxn modelId="{1F7D58EF-4AFE-4FBA-8B73-AC9B89423A05}" srcId="{79DA308A-2906-4B6C-82B2-F719B3D67533}" destId="{29C80637-222D-4429-BAAF-520BD9FEC214}" srcOrd="2" destOrd="0" parTransId="{ED5FC92B-63D6-466E-8330-474CC74F10B4}" sibTransId="{48A99C9E-37EE-4E90-BB76-564EA4AA34F4}"/>
    <dgm:cxn modelId="{832BC2EF-48D1-4FC4-9832-61E1174E4433}" type="presOf" srcId="{29C80637-222D-4429-BAAF-520BD9FEC214}" destId="{587921ED-2CA4-41AC-AF52-04C7FF1D2325}" srcOrd="0" destOrd="0" presId="urn:microsoft.com/office/officeart/2005/8/layout/hierarchy3"/>
    <dgm:cxn modelId="{D4CB16F3-6C76-454F-872F-358800F56DE1}" type="presOf" srcId="{EA10779A-1896-451A-96DA-882BC6F6A8C1}" destId="{C73842C0-F38A-41E8-AB13-CFD0F59CA93B}" srcOrd="0" destOrd="0" presId="urn:microsoft.com/office/officeart/2005/8/layout/hierarchy3"/>
    <dgm:cxn modelId="{3ACC7943-480F-4821-80AD-1BD43C7A5F46}" type="presParOf" srcId="{3182F857-5D04-4A06-99A8-0B3D8CB247AF}" destId="{6A060C0B-28AE-4936-993B-79339BC83EF6}" srcOrd="0" destOrd="0" presId="urn:microsoft.com/office/officeart/2005/8/layout/hierarchy3"/>
    <dgm:cxn modelId="{FACC2ACB-26C8-41BA-9E28-824BF0CB5448}" type="presParOf" srcId="{6A060C0B-28AE-4936-993B-79339BC83EF6}" destId="{022A22B8-9D2F-4492-8519-E02152259103}" srcOrd="0" destOrd="0" presId="urn:microsoft.com/office/officeart/2005/8/layout/hierarchy3"/>
    <dgm:cxn modelId="{E550557E-DD7E-4F25-BC59-679090022771}" type="presParOf" srcId="{022A22B8-9D2F-4492-8519-E02152259103}" destId="{EB539666-DE5A-42D5-B777-C6D922EC43E9}" srcOrd="0" destOrd="0" presId="urn:microsoft.com/office/officeart/2005/8/layout/hierarchy3"/>
    <dgm:cxn modelId="{B6A25E78-97C1-430A-86A3-F24424DD640C}" type="presParOf" srcId="{022A22B8-9D2F-4492-8519-E02152259103}" destId="{0C8A0E8E-B049-434C-ABF4-105EFBC7A107}" srcOrd="1" destOrd="0" presId="urn:microsoft.com/office/officeart/2005/8/layout/hierarchy3"/>
    <dgm:cxn modelId="{7664DB80-4548-4F60-AF48-3CF0D531C81E}" type="presParOf" srcId="{6A060C0B-28AE-4936-993B-79339BC83EF6}" destId="{56A4A04F-828F-415B-8238-418D8547ED99}" srcOrd="1" destOrd="0" presId="urn:microsoft.com/office/officeart/2005/8/layout/hierarchy3"/>
    <dgm:cxn modelId="{93552A82-159C-4208-A0AE-C7E12E49D1B1}" type="presParOf" srcId="{56A4A04F-828F-415B-8238-418D8547ED99}" destId="{12D4464C-0113-4D27-8A33-E40244D68DBE}" srcOrd="0" destOrd="0" presId="urn:microsoft.com/office/officeart/2005/8/layout/hierarchy3"/>
    <dgm:cxn modelId="{351887FD-D213-4B8B-9A89-FC02FD54E5D6}" type="presParOf" srcId="{56A4A04F-828F-415B-8238-418D8547ED99}" destId="{EE8D2C95-0568-429A-BF97-BB9EE7F180F0}" srcOrd="1" destOrd="0" presId="urn:microsoft.com/office/officeart/2005/8/layout/hierarchy3"/>
    <dgm:cxn modelId="{C00FF12C-0F0D-4A63-8A4D-4980797201CB}" type="presParOf" srcId="{3182F857-5D04-4A06-99A8-0B3D8CB247AF}" destId="{5FE45B8A-7FEC-4E04-8E4C-C019519D2C7D}" srcOrd="1" destOrd="0" presId="urn:microsoft.com/office/officeart/2005/8/layout/hierarchy3"/>
    <dgm:cxn modelId="{14092B82-35CA-46D2-B08E-D1FB9C371AB0}" type="presParOf" srcId="{5FE45B8A-7FEC-4E04-8E4C-C019519D2C7D}" destId="{97A6CE66-0139-4669-8308-0D06BA687807}" srcOrd="0" destOrd="0" presId="urn:microsoft.com/office/officeart/2005/8/layout/hierarchy3"/>
    <dgm:cxn modelId="{971AC482-718E-4FFB-B746-7684A58BD3FA}" type="presParOf" srcId="{97A6CE66-0139-4669-8308-0D06BA687807}" destId="{08020A73-28F7-4952-873C-F665A14EDC75}" srcOrd="0" destOrd="0" presId="urn:microsoft.com/office/officeart/2005/8/layout/hierarchy3"/>
    <dgm:cxn modelId="{D002E12D-5415-481F-998D-F037B01D78DD}" type="presParOf" srcId="{97A6CE66-0139-4669-8308-0D06BA687807}" destId="{E2DF20AB-A819-4511-AA14-2C583289452B}" srcOrd="1" destOrd="0" presId="urn:microsoft.com/office/officeart/2005/8/layout/hierarchy3"/>
    <dgm:cxn modelId="{44A1644D-89E7-40D0-BDFA-3B73EE32117B}" type="presParOf" srcId="{5FE45B8A-7FEC-4E04-8E4C-C019519D2C7D}" destId="{FEE6FA36-99C4-4D47-A5B3-BF8FAC4B435D}" srcOrd="1" destOrd="0" presId="urn:microsoft.com/office/officeart/2005/8/layout/hierarchy3"/>
    <dgm:cxn modelId="{3C20D827-BFA1-40DB-9919-A3CBA3066C21}" type="presParOf" srcId="{FEE6FA36-99C4-4D47-A5B3-BF8FAC4B435D}" destId="{C73842C0-F38A-41E8-AB13-CFD0F59CA93B}" srcOrd="0" destOrd="0" presId="urn:microsoft.com/office/officeart/2005/8/layout/hierarchy3"/>
    <dgm:cxn modelId="{EC37F867-F4C8-40D3-8EC5-96581EDA0B8B}" type="presParOf" srcId="{FEE6FA36-99C4-4D47-A5B3-BF8FAC4B435D}" destId="{3E96AB5B-9058-4052-821D-FA71EC59424A}" srcOrd="1" destOrd="0" presId="urn:microsoft.com/office/officeart/2005/8/layout/hierarchy3"/>
    <dgm:cxn modelId="{E32100C3-8A27-4432-8F2A-F9CCBC7CA05B}" type="presParOf" srcId="{3182F857-5D04-4A06-99A8-0B3D8CB247AF}" destId="{953B81A2-FFCB-470A-9D83-25F384F8674C}" srcOrd="2" destOrd="0" presId="urn:microsoft.com/office/officeart/2005/8/layout/hierarchy3"/>
    <dgm:cxn modelId="{3547C49C-BF9D-4555-80B4-58E4DAE7DF8D}" type="presParOf" srcId="{953B81A2-FFCB-470A-9D83-25F384F8674C}" destId="{190F2EAF-5109-4A2F-82EA-9415F562906E}" srcOrd="0" destOrd="0" presId="urn:microsoft.com/office/officeart/2005/8/layout/hierarchy3"/>
    <dgm:cxn modelId="{93DC9A5F-CB9F-410E-A154-D58F694DD2B6}" type="presParOf" srcId="{190F2EAF-5109-4A2F-82EA-9415F562906E}" destId="{587921ED-2CA4-41AC-AF52-04C7FF1D2325}" srcOrd="0" destOrd="0" presId="urn:microsoft.com/office/officeart/2005/8/layout/hierarchy3"/>
    <dgm:cxn modelId="{EE744E20-B65A-486D-9530-DB7C33ADABCB}" type="presParOf" srcId="{190F2EAF-5109-4A2F-82EA-9415F562906E}" destId="{D5307299-BCE0-44C1-B919-ED9AD06C42E0}" srcOrd="1" destOrd="0" presId="urn:microsoft.com/office/officeart/2005/8/layout/hierarchy3"/>
    <dgm:cxn modelId="{3F27AE0D-A81A-477A-9914-E00A98FA93A7}" type="presParOf" srcId="{953B81A2-FFCB-470A-9D83-25F384F8674C}" destId="{2B2967DF-3B17-43F0-96E0-43C402FCC8B5}" srcOrd="1" destOrd="0" presId="urn:microsoft.com/office/officeart/2005/8/layout/hierarchy3"/>
    <dgm:cxn modelId="{C556760F-7D86-4133-BB5D-1FDC1B085CAD}" type="presParOf" srcId="{2B2967DF-3B17-43F0-96E0-43C402FCC8B5}" destId="{719AE6D8-F92D-4448-8AE6-9E54D007F10B}" srcOrd="0" destOrd="0" presId="urn:microsoft.com/office/officeart/2005/8/layout/hierarchy3"/>
    <dgm:cxn modelId="{6357C6A1-BF9D-4854-9E5B-D78530EC6CDD}" type="presParOf" srcId="{2B2967DF-3B17-43F0-96E0-43C402FCC8B5}" destId="{D3CDA31B-79AB-4E75-85FC-B8BC9AA11664}"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93CE9CB-DB32-41AC-9909-DEBD12A4B356}" type="doc">
      <dgm:prSet loTypeId="urn:microsoft.com/office/officeart/2005/8/layout/chevron2" loCatId="process" qsTypeId="urn:microsoft.com/office/officeart/2005/8/quickstyle/simple1" qsCatId="simple" csTypeId="urn:microsoft.com/office/officeart/2005/8/colors/accent1_2" csCatId="accent1"/>
      <dgm:spPr/>
      <dgm:t>
        <a:bodyPr/>
        <a:lstStyle/>
        <a:p>
          <a:endParaRPr lang="en-US"/>
        </a:p>
      </dgm:t>
    </dgm:pt>
    <dgm:pt modelId="{D74BC764-6E4C-4571-A2FB-1C6642F3C004}">
      <dgm:prSet/>
      <dgm:spPr/>
      <dgm:t>
        <a:bodyPr/>
        <a:lstStyle/>
        <a:p>
          <a:r>
            <a:rPr lang="en-US"/>
            <a:t>Must PASS FAST PM 3 Reading </a:t>
          </a:r>
        </a:p>
      </dgm:t>
    </dgm:pt>
    <dgm:pt modelId="{E973B3DD-E4FE-437A-BDCD-F42AB9F9351E}" type="parTrans" cxnId="{D57F5CE5-4BFB-4D5C-A478-0F90295B3824}">
      <dgm:prSet/>
      <dgm:spPr/>
      <dgm:t>
        <a:bodyPr/>
        <a:lstStyle/>
        <a:p>
          <a:endParaRPr lang="en-US"/>
        </a:p>
      </dgm:t>
    </dgm:pt>
    <dgm:pt modelId="{C3056591-3F8E-45CB-8F6C-44C4C832B532}" type="sibTrans" cxnId="{D57F5CE5-4BFB-4D5C-A478-0F90295B3824}">
      <dgm:prSet/>
      <dgm:spPr/>
      <dgm:t>
        <a:bodyPr/>
        <a:lstStyle/>
        <a:p>
          <a:endParaRPr lang="en-US"/>
        </a:p>
      </dgm:t>
    </dgm:pt>
    <dgm:pt modelId="{49725ACB-AEC7-4109-AA0A-EABD7139DC83}">
      <dgm:prSet/>
      <dgm:spPr/>
      <dgm:t>
        <a:bodyPr/>
        <a:lstStyle/>
        <a:p>
          <a:r>
            <a:rPr lang="en-US"/>
            <a:t>OR earn a concordant score in one of the following ways:</a:t>
          </a:r>
        </a:p>
      </dgm:t>
    </dgm:pt>
    <dgm:pt modelId="{BF6CFF5B-9A3C-4DC1-8B43-C9DAB55492E3}" type="parTrans" cxnId="{3A1051C0-7531-4BD1-BCD6-4576D8319A80}">
      <dgm:prSet/>
      <dgm:spPr/>
      <dgm:t>
        <a:bodyPr/>
        <a:lstStyle/>
        <a:p>
          <a:endParaRPr lang="en-US"/>
        </a:p>
      </dgm:t>
    </dgm:pt>
    <dgm:pt modelId="{7CE2E219-1E2C-4310-B340-BEF248DBE8AC}" type="sibTrans" cxnId="{3A1051C0-7531-4BD1-BCD6-4576D8319A80}">
      <dgm:prSet/>
      <dgm:spPr/>
      <dgm:t>
        <a:bodyPr/>
        <a:lstStyle/>
        <a:p>
          <a:endParaRPr lang="en-US"/>
        </a:p>
      </dgm:t>
    </dgm:pt>
    <dgm:pt modelId="{5AECF8BE-D629-4D52-A4A5-11693455C433}">
      <dgm:prSet/>
      <dgm:spPr/>
      <dgm:t>
        <a:bodyPr/>
        <a:lstStyle/>
        <a:p>
          <a:r>
            <a:rPr lang="en-US"/>
            <a:t>480 on SAT EBRW </a:t>
          </a:r>
        </a:p>
      </dgm:t>
    </dgm:pt>
    <dgm:pt modelId="{1446BBB6-DA4D-4DCA-B3F7-61F572CBE25B}" type="parTrans" cxnId="{05955A07-9F53-4D0C-B67B-AAAFECC0050F}">
      <dgm:prSet/>
      <dgm:spPr/>
      <dgm:t>
        <a:bodyPr/>
        <a:lstStyle/>
        <a:p>
          <a:endParaRPr lang="en-US"/>
        </a:p>
      </dgm:t>
    </dgm:pt>
    <dgm:pt modelId="{E04FFC91-C5FF-4FD2-BB71-245D07B155D1}" type="sibTrans" cxnId="{05955A07-9F53-4D0C-B67B-AAAFECC0050F}">
      <dgm:prSet/>
      <dgm:spPr/>
      <dgm:t>
        <a:bodyPr/>
        <a:lstStyle/>
        <a:p>
          <a:endParaRPr lang="en-US"/>
        </a:p>
      </dgm:t>
    </dgm:pt>
    <dgm:pt modelId="{44B9E530-75B5-4A03-90A9-E8F20B8DAA3D}">
      <dgm:prSet/>
      <dgm:spPr/>
      <dgm:t>
        <a:bodyPr/>
        <a:lstStyle/>
        <a:p>
          <a:r>
            <a:rPr lang="en-US"/>
            <a:t>Average of 18 on ACT Reading and English</a:t>
          </a:r>
        </a:p>
      </dgm:t>
    </dgm:pt>
    <dgm:pt modelId="{552711C8-E893-4D5C-964A-0CB32119299C}" type="parTrans" cxnId="{84159854-ADFA-4DA0-A315-9A9AE367D9FC}">
      <dgm:prSet/>
      <dgm:spPr/>
      <dgm:t>
        <a:bodyPr/>
        <a:lstStyle/>
        <a:p>
          <a:endParaRPr lang="en-US"/>
        </a:p>
      </dgm:t>
    </dgm:pt>
    <dgm:pt modelId="{816B8D19-C7E3-4C21-8643-C2C91F45015E}" type="sibTrans" cxnId="{84159854-ADFA-4DA0-A315-9A9AE367D9FC}">
      <dgm:prSet/>
      <dgm:spPr/>
      <dgm:t>
        <a:bodyPr/>
        <a:lstStyle/>
        <a:p>
          <a:endParaRPr lang="en-US"/>
        </a:p>
      </dgm:t>
    </dgm:pt>
    <dgm:pt modelId="{EF307676-E7D9-4404-B87A-6D8F34C16153}">
      <dgm:prSet/>
      <dgm:spPr/>
      <dgm:t>
        <a:bodyPr/>
        <a:lstStyle/>
        <a:p>
          <a:r>
            <a:rPr lang="en-US"/>
            <a:t>Must Pass Alg 1 EOC</a:t>
          </a:r>
        </a:p>
      </dgm:t>
    </dgm:pt>
    <dgm:pt modelId="{38B6027E-8D26-4029-A75B-76ACC8E8B274}" type="parTrans" cxnId="{6DC2C7D1-A7D3-4142-8F72-C9DAD4B6A3B4}">
      <dgm:prSet/>
      <dgm:spPr/>
      <dgm:t>
        <a:bodyPr/>
        <a:lstStyle/>
        <a:p>
          <a:endParaRPr lang="en-US"/>
        </a:p>
      </dgm:t>
    </dgm:pt>
    <dgm:pt modelId="{0AEEF902-3EDB-400A-9612-731CC8CD1098}" type="sibTrans" cxnId="{6DC2C7D1-A7D3-4142-8F72-C9DAD4B6A3B4}">
      <dgm:prSet/>
      <dgm:spPr/>
      <dgm:t>
        <a:bodyPr/>
        <a:lstStyle/>
        <a:p>
          <a:endParaRPr lang="en-US"/>
        </a:p>
      </dgm:t>
    </dgm:pt>
    <dgm:pt modelId="{22943125-4FD9-41BC-A105-AFDC974ACB9B}">
      <dgm:prSet/>
      <dgm:spPr/>
      <dgm:t>
        <a:bodyPr/>
        <a:lstStyle/>
        <a:p>
          <a:r>
            <a:rPr lang="en-US"/>
            <a:t>OR earn a concordant score in one of the following ways:</a:t>
          </a:r>
        </a:p>
      </dgm:t>
    </dgm:pt>
    <dgm:pt modelId="{76924035-D0C9-4D3F-A0C0-729E5694B7C3}" type="parTrans" cxnId="{F2A7F66B-46E1-41AC-A921-38DE8A5F578A}">
      <dgm:prSet/>
      <dgm:spPr/>
      <dgm:t>
        <a:bodyPr/>
        <a:lstStyle/>
        <a:p>
          <a:endParaRPr lang="en-US"/>
        </a:p>
      </dgm:t>
    </dgm:pt>
    <dgm:pt modelId="{2C1F738E-AC9F-45DF-AAB4-00AF75034B29}" type="sibTrans" cxnId="{F2A7F66B-46E1-41AC-A921-38DE8A5F578A}">
      <dgm:prSet/>
      <dgm:spPr/>
      <dgm:t>
        <a:bodyPr/>
        <a:lstStyle/>
        <a:p>
          <a:endParaRPr lang="en-US"/>
        </a:p>
      </dgm:t>
    </dgm:pt>
    <dgm:pt modelId="{70F31C31-E9EE-4164-9E75-C16245888A8D}">
      <dgm:prSet/>
      <dgm:spPr/>
      <dgm:t>
        <a:bodyPr/>
        <a:lstStyle/>
        <a:p>
          <a:r>
            <a:rPr lang="en-US"/>
            <a:t>420 SAT Math</a:t>
          </a:r>
        </a:p>
      </dgm:t>
    </dgm:pt>
    <dgm:pt modelId="{FE98F5A3-5BEA-4B7D-9A20-664AE3C5E193}" type="parTrans" cxnId="{25ADD78E-8834-473C-A17F-A337076E4FCC}">
      <dgm:prSet/>
      <dgm:spPr/>
      <dgm:t>
        <a:bodyPr/>
        <a:lstStyle/>
        <a:p>
          <a:endParaRPr lang="en-US"/>
        </a:p>
      </dgm:t>
    </dgm:pt>
    <dgm:pt modelId="{B6D989B0-8546-4521-AE56-1678F0A5F5B0}" type="sibTrans" cxnId="{25ADD78E-8834-473C-A17F-A337076E4FCC}">
      <dgm:prSet/>
      <dgm:spPr/>
      <dgm:t>
        <a:bodyPr/>
        <a:lstStyle/>
        <a:p>
          <a:endParaRPr lang="en-US"/>
        </a:p>
      </dgm:t>
    </dgm:pt>
    <dgm:pt modelId="{574D8831-E504-49FE-BCFF-FA159A585245}">
      <dgm:prSet/>
      <dgm:spPr/>
      <dgm:t>
        <a:bodyPr/>
        <a:lstStyle/>
        <a:p>
          <a:r>
            <a:rPr lang="en-US"/>
            <a:t>16 ACT Math</a:t>
          </a:r>
        </a:p>
      </dgm:t>
    </dgm:pt>
    <dgm:pt modelId="{94CD8004-2BA5-49EB-9F35-EDE73A329833}" type="parTrans" cxnId="{422C6047-AA2B-4F37-99EB-7C01A9C46B90}">
      <dgm:prSet/>
      <dgm:spPr/>
      <dgm:t>
        <a:bodyPr/>
        <a:lstStyle/>
        <a:p>
          <a:endParaRPr lang="en-US"/>
        </a:p>
      </dgm:t>
    </dgm:pt>
    <dgm:pt modelId="{D85C9E01-E5A2-4A7E-9A45-D00C8E837694}" type="sibTrans" cxnId="{422C6047-AA2B-4F37-99EB-7C01A9C46B90}">
      <dgm:prSet/>
      <dgm:spPr/>
      <dgm:t>
        <a:bodyPr/>
        <a:lstStyle/>
        <a:p>
          <a:endParaRPr lang="en-US"/>
        </a:p>
      </dgm:t>
    </dgm:pt>
    <dgm:pt modelId="{F80436B9-DCB9-4295-8030-588716DE24B4}">
      <dgm:prSet/>
      <dgm:spPr/>
      <dgm:t>
        <a:bodyPr/>
        <a:lstStyle/>
        <a:p>
          <a:r>
            <a:rPr lang="en-US"/>
            <a:t>430 PSAT Math</a:t>
          </a:r>
        </a:p>
      </dgm:t>
    </dgm:pt>
    <dgm:pt modelId="{6C915C40-D173-4D21-ADD0-0E197736611E}" type="parTrans" cxnId="{711B6720-BD3D-469C-B784-6C439586162E}">
      <dgm:prSet/>
      <dgm:spPr/>
      <dgm:t>
        <a:bodyPr/>
        <a:lstStyle/>
        <a:p>
          <a:endParaRPr lang="en-US"/>
        </a:p>
      </dgm:t>
    </dgm:pt>
    <dgm:pt modelId="{D6255A3A-298D-4DAB-9859-174071B9F51F}" type="sibTrans" cxnId="{711B6720-BD3D-469C-B784-6C439586162E}">
      <dgm:prSet/>
      <dgm:spPr/>
      <dgm:t>
        <a:bodyPr/>
        <a:lstStyle/>
        <a:p>
          <a:endParaRPr lang="en-US"/>
        </a:p>
      </dgm:t>
    </dgm:pt>
    <dgm:pt modelId="{41EE6D13-F1F3-4C1E-9E1F-6A12CC6433BA}" type="pres">
      <dgm:prSet presAssocID="{993CE9CB-DB32-41AC-9909-DEBD12A4B356}" presName="linearFlow" presStyleCnt="0">
        <dgm:presLayoutVars>
          <dgm:dir/>
          <dgm:animLvl val="lvl"/>
          <dgm:resizeHandles val="exact"/>
        </dgm:presLayoutVars>
      </dgm:prSet>
      <dgm:spPr/>
    </dgm:pt>
    <dgm:pt modelId="{06A55831-25F7-493D-847F-476491A266B9}" type="pres">
      <dgm:prSet presAssocID="{D74BC764-6E4C-4571-A2FB-1C6642F3C004}" presName="composite" presStyleCnt="0"/>
      <dgm:spPr/>
    </dgm:pt>
    <dgm:pt modelId="{5C11A9C0-3F4D-42DC-89E2-C006763B3FD6}" type="pres">
      <dgm:prSet presAssocID="{D74BC764-6E4C-4571-A2FB-1C6642F3C004}" presName="parentText" presStyleLbl="alignNode1" presStyleIdx="0" presStyleCnt="2">
        <dgm:presLayoutVars>
          <dgm:chMax val="1"/>
          <dgm:bulletEnabled val="1"/>
        </dgm:presLayoutVars>
      </dgm:prSet>
      <dgm:spPr/>
    </dgm:pt>
    <dgm:pt modelId="{B9865CD8-DA0F-47EE-BF44-3D1D6A204B93}" type="pres">
      <dgm:prSet presAssocID="{D74BC764-6E4C-4571-A2FB-1C6642F3C004}" presName="descendantText" presStyleLbl="alignAcc1" presStyleIdx="0" presStyleCnt="2">
        <dgm:presLayoutVars>
          <dgm:bulletEnabled val="1"/>
        </dgm:presLayoutVars>
      </dgm:prSet>
      <dgm:spPr/>
    </dgm:pt>
    <dgm:pt modelId="{6D953C93-BE2E-43A0-84E9-46EA131F5DDC}" type="pres">
      <dgm:prSet presAssocID="{C3056591-3F8E-45CB-8F6C-44C4C832B532}" presName="sp" presStyleCnt="0"/>
      <dgm:spPr/>
    </dgm:pt>
    <dgm:pt modelId="{3D2EE478-785B-4E2E-8B15-D17E87E0B4F9}" type="pres">
      <dgm:prSet presAssocID="{EF307676-E7D9-4404-B87A-6D8F34C16153}" presName="composite" presStyleCnt="0"/>
      <dgm:spPr/>
    </dgm:pt>
    <dgm:pt modelId="{F405C96B-5725-4C1B-9AF7-AC3E42BE280A}" type="pres">
      <dgm:prSet presAssocID="{EF307676-E7D9-4404-B87A-6D8F34C16153}" presName="parentText" presStyleLbl="alignNode1" presStyleIdx="1" presStyleCnt="2">
        <dgm:presLayoutVars>
          <dgm:chMax val="1"/>
          <dgm:bulletEnabled val="1"/>
        </dgm:presLayoutVars>
      </dgm:prSet>
      <dgm:spPr/>
    </dgm:pt>
    <dgm:pt modelId="{3DBAD49A-2024-43EF-904D-A86C861A1DF1}" type="pres">
      <dgm:prSet presAssocID="{EF307676-E7D9-4404-B87A-6D8F34C16153}" presName="descendantText" presStyleLbl="alignAcc1" presStyleIdx="1" presStyleCnt="2">
        <dgm:presLayoutVars>
          <dgm:bulletEnabled val="1"/>
        </dgm:presLayoutVars>
      </dgm:prSet>
      <dgm:spPr/>
    </dgm:pt>
  </dgm:ptLst>
  <dgm:cxnLst>
    <dgm:cxn modelId="{05955A07-9F53-4D0C-B67B-AAAFECC0050F}" srcId="{49725ACB-AEC7-4109-AA0A-EABD7139DC83}" destId="{5AECF8BE-D629-4D52-A4A5-11693455C433}" srcOrd="0" destOrd="0" parTransId="{1446BBB6-DA4D-4DCA-B3F7-61F572CBE25B}" sibTransId="{E04FFC91-C5FF-4FD2-BB71-245D07B155D1}"/>
    <dgm:cxn modelId="{711B6720-BD3D-469C-B784-6C439586162E}" srcId="{22943125-4FD9-41BC-A105-AFDC974ACB9B}" destId="{F80436B9-DCB9-4295-8030-588716DE24B4}" srcOrd="2" destOrd="0" parTransId="{6C915C40-D173-4D21-ADD0-0E197736611E}" sibTransId="{D6255A3A-298D-4DAB-9859-174071B9F51F}"/>
    <dgm:cxn modelId="{7273852C-0DA9-4597-9FED-546233A6D0FE}" type="presOf" srcId="{49725ACB-AEC7-4109-AA0A-EABD7139DC83}" destId="{B9865CD8-DA0F-47EE-BF44-3D1D6A204B93}" srcOrd="0" destOrd="0" presId="urn:microsoft.com/office/officeart/2005/8/layout/chevron2"/>
    <dgm:cxn modelId="{F991A83B-DF8C-408F-B0AA-A643B2AF53E9}" type="presOf" srcId="{EF307676-E7D9-4404-B87A-6D8F34C16153}" destId="{F405C96B-5725-4C1B-9AF7-AC3E42BE280A}" srcOrd="0" destOrd="0" presId="urn:microsoft.com/office/officeart/2005/8/layout/chevron2"/>
    <dgm:cxn modelId="{0E9E9960-C8DC-4977-89F1-DE373D5D7FD5}" type="presOf" srcId="{44B9E530-75B5-4A03-90A9-E8F20B8DAA3D}" destId="{B9865CD8-DA0F-47EE-BF44-3D1D6A204B93}" srcOrd="0" destOrd="2" presId="urn:microsoft.com/office/officeart/2005/8/layout/chevron2"/>
    <dgm:cxn modelId="{B0040A45-2400-4B2F-8215-552DB59FC5F0}" type="presOf" srcId="{70F31C31-E9EE-4164-9E75-C16245888A8D}" destId="{3DBAD49A-2024-43EF-904D-A86C861A1DF1}" srcOrd="0" destOrd="1" presId="urn:microsoft.com/office/officeart/2005/8/layout/chevron2"/>
    <dgm:cxn modelId="{422C6047-AA2B-4F37-99EB-7C01A9C46B90}" srcId="{22943125-4FD9-41BC-A105-AFDC974ACB9B}" destId="{574D8831-E504-49FE-BCFF-FA159A585245}" srcOrd="1" destOrd="0" parTransId="{94CD8004-2BA5-49EB-9F35-EDE73A329833}" sibTransId="{D85C9E01-E5A2-4A7E-9A45-D00C8E837694}"/>
    <dgm:cxn modelId="{F2A7F66B-46E1-41AC-A921-38DE8A5F578A}" srcId="{EF307676-E7D9-4404-B87A-6D8F34C16153}" destId="{22943125-4FD9-41BC-A105-AFDC974ACB9B}" srcOrd="0" destOrd="0" parTransId="{76924035-D0C9-4D3F-A0C0-729E5694B7C3}" sibTransId="{2C1F738E-AC9F-45DF-AAB4-00AF75034B29}"/>
    <dgm:cxn modelId="{84159854-ADFA-4DA0-A315-9A9AE367D9FC}" srcId="{49725ACB-AEC7-4109-AA0A-EABD7139DC83}" destId="{44B9E530-75B5-4A03-90A9-E8F20B8DAA3D}" srcOrd="1" destOrd="0" parTransId="{552711C8-E893-4D5C-964A-0CB32119299C}" sibTransId="{816B8D19-C7E3-4C21-8643-C2C91F45015E}"/>
    <dgm:cxn modelId="{C2484376-F9B9-419B-BC0F-31F7332EF76B}" type="presOf" srcId="{22943125-4FD9-41BC-A105-AFDC974ACB9B}" destId="{3DBAD49A-2024-43EF-904D-A86C861A1DF1}" srcOrd="0" destOrd="0" presId="urn:microsoft.com/office/officeart/2005/8/layout/chevron2"/>
    <dgm:cxn modelId="{968ACD7F-9933-472F-AF0D-3BCF80910F93}" type="presOf" srcId="{993CE9CB-DB32-41AC-9909-DEBD12A4B356}" destId="{41EE6D13-F1F3-4C1E-9E1F-6A12CC6433BA}" srcOrd="0" destOrd="0" presId="urn:microsoft.com/office/officeart/2005/8/layout/chevron2"/>
    <dgm:cxn modelId="{12BB3E80-0852-459E-A4CF-F17359B29115}" type="presOf" srcId="{F80436B9-DCB9-4295-8030-588716DE24B4}" destId="{3DBAD49A-2024-43EF-904D-A86C861A1DF1}" srcOrd="0" destOrd="3" presId="urn:microsoft.com/office/officeart/2005/8/layout/chevron2"/>
    <dgm:cxn modelId="{87A8C88D-CCE7-4463-984D-3B8301C9BDEB}" type="presOf" srcId="{5AECF8BE-D629-4D52-A4A5-11693455C433}" destId="{B9865CD8-DA0F-47EE-BF44-3D1D6A204B93}" srcOrd="0" destOrd="1" presId="urn:microsoft.com/office/officeart/2005/8/layout/chevron2"/>
    <dgm:cxn modelId="{25ADD78E-8834-473C-A17F-A337076E4FCC}" srcId="{22943125-4FD9-41BC-A105-AFDC974ACB9B}" destId="{70F31C31-E9EE-4164-9E75-C16245888A8D}" srcOrd="0" destOrd="0" parTransId="{FE98F5A3-5BEA-4B7D-9A20-664AE3C5E193}" sibTransId="{B6D989B0-8546-4521-AE56-1678F0A5F5B0}"/>
    <dgm:cxn modelId="{FE44E8A4-76C9-4386-8867-303C7A7939F7}" type="presOf" srcId="{D74BC764-6E4C-4571-A2FB-1C6642F3C004}" destId="{5C11A9C0-3F4D-42DC-89E2-C006763B3FD6}" srcOrd="0" destOrd="0" presId="urn:microsoft.com/office/officeart/2005/8/layout/chevron2"/>
    <dgm:cxn modelId="{CC6ECFAF-C531-4AF0-8594-87FB0B7D17A5}" type="presOf" srcId="{574D8831-E504-49FE-BCFF-FA159A585245}" destId="{3DBAD49A-2024-43EF-904D-A86C861A1DF1}" srcOrd="0" destOrd="2" presId="urn:microsoft.com/office/officeart/2005/8/layout/chevron2"/>
    <dgm:cxn modelId="{3A1051C0-7531-4BD1-BCD6-4576D8319A80}" srcId="{D74BC764-6E4C-4571-A2FB-1C6642F3C004}" destId="{49725ACB-AEC7-4109-AA0A-EABD7139DC83}" srcOrd="0" destOrd="0" parTransId="{BF6CFF5B-9A3C-4DC1-8B43-C9DAB55492E3}" sibTransId="{7CE2E219-1E2C-4310-B340-BEF248DBE8AC}"/>
    <dgm:cxn modelId="{6DC2C7D1-A7D3-4142-8F72-C9DAD4B6A3B4}" srcId="{993CE9CB-DB32-41AC-9909-DEBD12A4B356}" destId="{EF307676-E7D9-4404-B87A-6D8F34C16153}" srcOrd="1" destOrd="0" parTransId="{38B6027E-8D26-4029-A75B-76ACC8E8B274}" sibTransId="{0AEEF902-3EDB-400A-9612-731CC8CD1098}"/>
    <dgm:cxn modelId="{D57F5CE5-4BFB-4D5C-A478-0F90295B3824}" srcId="{993CE9CB-DB32-41AC-9909-DEBD12A4B356}" destId="{D74BC764-6E4C-4571-A2FB-1C6642F3C004}" srcOrd="0" destOrd="0" parTransId="{E973B3DD-E4FE-437A-BDCD-F42AB9F9351E}" sibTransId="{C3056591-3F8E-45CB-8F6C-44C4C832B532}"/>
    <dgm:cxn modelId="{1E3484D5-B31C-421D-BADB-A1C029E55884}" type="presParOf" srcId="{41EE6D13-F1F3-4C1E-9E1F-6A12CC6433BA}" destId="{06A55831-25F7-493D-847F-476491A266B9}" srcOrd="0" destOrd="0" presId="urn:microsoft.com/office/officeart/2005/8/layout/chevron2"/>
    <dgm:cxn modelId="{842EAAF0-A131-4059-ADDC-1EF15514AF90}" type="presParOf" srcId="{06A55831-25F7-493D-847F-476491A266B9}" destId="{5C11A9C0-3F4D-42DC-89E2-C006763B3FD6}" srcOrd="0" destOrd="0" presId="urn:microsoft.com/office/officeart/2005/8/layout/chevron2"/>
    <dgm:cxn modelId="{4A2E21E0-2887-4D22-9EA6-00DDA04566BA}" type="presParOf" srcId="{06A55831-25F7-493D-847F-476491A266B9}" destId="{B9865CD8-DA0F-47EE-BF44-3D1D6A204B93}" srcOrd="1" destOrd="0" presId="urn:microsoft.com/office/officeart/2005/8/layout/chevron2"/>
    <dgm:cxn modelId="{E6FB8F1A-A2AD-4170-B812-4841D1EE53BD}" type="presParOf" srcId="{41EE6D13-F1F3-4C1E-9E1F-6A12CC6433BA}" destId="{6D953C93-BE2E-43A0-84E9-46EA131F5DDC}" srcOrd="1" destOrd="0" presId="urn:microsoft.com/office/officeart/2005/8/layout/chevron2"/>
    <dgm:cxn modelId="{E41673E7-41BA-4A84-8300-E266ECFFC596}" type="presParOf" srcId="{41EE6D13-F1F3-4C1E-9E1F-6A12CC6433BA}" destId="{3D2EE478-785B-4E2E-8B15-D17E87E0B4F9}" srcOrd="2" destOrd="0" presId="urn:microsoft.com/office/officeart/2005/8/layout/chevron2"/>
    <dgm:cxn modelId="{F3306A1E-A1E4-493E-B29E-11EFDC75E993}" type="presParOf" srcId="{3D2EE478-785B-4E2E-8B15-D17E87E0B4F9}" destId="{F405C96B-5725-4C1B-9AF7-AC3E42BE280A}" srcOrd="0" destOrd="0" presId="urn:microsoft.com/office/officeart/2005/8/layout/chevron2"/>
    <dgm:cxn modelId="{89B5AAEB-80E1-4231-8FAD-8188DB097551}" type="presParOf" srcId="{3D2EE478-785B-4E2E-8B15-D17E87E0B4F9}" destId="{3DBAD49A-2024-43EF-904D-A86C861A1DF1}"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73399F-F06B-4D6E-A6E0-462906100D69}"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80A1D11-92B1-4DF2-A4D1-006EFCA2E41F}">
      <dgm:prSet/>
      <dgm:spPr/>
      <dgm:t>
        <a:bodyPr/>
        <a:lstStyle/>
        <a:p>
          <a:r>
            <a:rPr lang="en-US"/>
            <a:t>English</a:t>
          </a:r>
        </a:p>
      </dgm:t>
    </dgm:pt>
    <dgm:pt modelId="{204573E7-4A1F-4BBD-AB1C-FE2DC1CD1AE7}" type="parTrans" cxnId="{441FBF6F-A370-433E-BDED-083C4659F2BD}">
      <dgm:prSet/>
      <dgm:spPr/>
      <dgm:t>
        <a:bodyPr/>
        <a:lstStyle/>
        <a:p>
          <a:endParaRPr lang="en-US"/>
        </a:p>
      </dgm:t>
    </dgm:pt>
    <dgm:pt modelId="{575FE940-EED6-4395-999E-D6F8616430F6}" type="sibTrans" cxnId="{441FBF6F-A370-433E-BDED-083C4659F2BD}">
      <dgm:prSet/>
      <dgm:spPr/>
      <dgm:t>
        <a:bodyPr/>
        <a:lstStyle/>
        <a:p>
          <a:endParaRPr lang="en-US"/>
        </a:p>
      </dgm:t>
    </dgm:pt>
    <dgm:pt modelId="{3F4B023B-2482-4A62-9EEA-4D86F663F5D5}">
      <dgm:prSet/>
      <dgm:spPr/>
      <dgm:t>
        <a:bodyPr/>
        <a:lstStyle/>
        <a:p>
          <a:r>
            <a:rPr lang="en-US" dirty="0"/>
            <a:t>4 credits</a:t>
          </a:r>
        </a:p>
      </dgm:t>
    </dgm:pt>
    <dgm:pt modelId="{BF9AE33C-C854-4327-A511-0B713E805268}" type="parTrans" cxnId="{F5F91406-FA8E-4B88-921C-8EB3819DC510}">
      <dgm:prSet/>
      <dgm:spPr/>
      <dgm:t>
        <a:bodyPr/>
        <a:lstStyle/>
        <a:p>
          <a:endParaRPr lang="en-US"/>
        </a:p>
      </dgm:t>
    </dgm:pt>
    <dgm:pt modelId="{278A4F02-0BC0-4BE1-9F28-2BB9EA1406A6}" type="sibTrans" cxnId="{F5F91406-FA8E-4B88-921C-8EB3819DC510}">
      <dgm:prSet/>
      <dgm:spPr/>
      <dgm:t>
        <a:bodyPr/>
        <a:lstStyle/>
        <a:p>
          <a:endParaRPr lang="en-US"/>
        </a:p>
      </dgm:t>
    </dgm:pt>
    <dgm:pt modelId="{8FD3AFB6-3610-4286-B66B-12D79D0ADB46}">
      <dgm:prSet/>
      <dgm:spPr/>
      <dgm:t>
        <a:bodyPr/>
        <a:lstStyle/>
        <a:p>
          <a:r>
            <a:rPr lang="en-US"/>
            <a:t>Math</a:t>
          </a:r>
        </a:p>
      </dgm:t>
    </dgm:pt>
    <dgm:pt modelId="{B9A25E6E-E28C-4867-B266-164BAA033ECB}" type="parTrans" cxnId="{B2D8EA74-46DA-48CE-BDD2-700A349E2E65}">
      <dgm:prSet/>
      <dgm:spPr/>
      <dgm:t>
        <a:bodyPr/>
        <a:lstStyle/>
        <a:p>
          <a:endParaRPr lang="en-US"/>
        </a:p>
      </dgm:t>
    </dgm:pt>
    <dgm:pt modelId="{A1456CFD-BA93-470F-85DF-E3F8A540FE03}" type="sibTrans" cxnId="{B2D8EA74-46DA-48CE-BDD2-700A349E2E65}">
      <dgm:prSet/>
      <dgm:spPr/>
      <dgm:t>
        <a:bodyPr/>
        <a:lstStyle/>
        <a:p>
          <a:endParaRPr lang="en-US"/>
        </a:p>
      </dgm:t>
    </dgm:pt>
    <dgm:pt modelId="{C49EC83C-7111-4B07-9E38-37F1B42A670B}">
      <dgm:prSet/>
      <dgm:spPr/>
      <dgm:t>
        <a:bodyPr/>
        <a:lstStyle/>
        <a:p>
          <a:r>
            <a:rPr lang="en-US"/>
            <a:t>4 credits, must include Algebra 1 (1.0) and Geometry (1.0)</a:t>
          </a:r>
        </a:p>
      </dgm:t>
    </dgm:pt>
    <dgm:pt modelId="{8C1498D3-061D-4BCA-BA6A-D0B8A81B74C2}" type="parTrans" cxnId="{E0111E32-3D90-44B6-8F1E-BFBFB1B1766D}">
      <dgm:prSet/>
      <dgm:spPr/>
      <dgm:t>
        <a:bodyPr/>
        <a:lstStyle/>
        <a:p>
          <a:endParaRPr lang="en-US"/>
        </a:p>
      </dgm:t>
    </dgm:pt>
    <dgm:pt modelId="{F7F752B4-BD90-48C9-91B7-1C85E9986ADA}" type="sibTrans" cxnId="{E0111E32-3D90-44B6-8F1E-BFBFB1B1766D}">
      <dgm:prSet/>
      <dgm:spPr/>
      <dgm:t>
        <a:bodyPr/>
        <a:lstStyle/>
        <a:p>
          <a:endParaRPr lang="en-US"/>
        </a:p>
      </dgm:t>
    </dgm:pt>
    <dgm:pt modelId="{5A378B82-A9B5-4466-9023-CF29FD8BAAD7}">
      <dgm:prSet/>
      <dgm:spPr/>
      <dgm:t>
        <a:bodyPr/>
        <a:lstStyle/>
        <a:p>
          <a:r>
            <a:rPr lang="en-US"/>
            <a:t>Science</a:t>
          </a:r>
        </a:p>
      </dgm:t>
    </dgm:pt>
    <dgm:pt modelId="{CD5FF04F-C673-4070-89C8-3BA7D293F7F0}" type="parTrans" cxnId="{398C1BE7-F10A-4A7B-9421-DCE86F26BBCD}">
      <dgm:prSet/>
      <dgm:spPr/>
      <dgm:t>
        <a:bodyPr/>
        <a:lstStyle/>
        <a:p>
          <a:endParaRPr lang="en-US"/>
        </a:p>
      </dgm:t>
    </dgm:pt>
    <dgm:pt modelId="{982A946D-C79E-4B94-A3E2-3EBD9F69C03D}" type="sibTrans" cxnId="{398C1BE7-F10A-4A7B-9421-DCE86F26BBCD}">
      <dgm:prSet/>
      <dgm:spPr/>
      <dgm:t>
        <a:bodyPr/>
        <a:lstStyle/>
        <a:p>
          <a:endParaRPr lang="en-US"/>
        </a:p>
      </dgm:t>
    </dgm:pt>
    <dgm:pt modelId="{8E3DD6C7-8C88-4F4E-A593-F3D711445C11}">
      <dgm:prSet/>
      <dgm:spPr/>
      <dgm:t>
        <a:bodyPr/>
        <a:lstStyle/>
        <a:p>
          <a:r>
            <a:rPr lang="en-US"/>
            <a:t>3 credits, must include Biology (1.0)</a:t>
          </a:r>
        </a:p>
      </dgm:t>
    </dgm:pt>
    <dgm:pt modelId="{BC9A968A-309A-454F-ABAE-F4D5646A184C}" type="parTrans" cxnId="{32699639-0460-4492-9DDE-835EEBBDF395}">
      <dgm:prSet/>
      <dgm:spPr/>
      <dgm:t>
        <a:bodyPr/>
        <a:lstStyle/>
        <a:p>
          <a:endParaRPr lang="en-US"/>
        </a:p>
      </dgm:t>
    </dgm:pt>
    <dgm:pt modelId="{F384F67E-B868-42EB-9896-3A1F939E7367}" type="sibTrans" cxnId="{32699639-0460-4492-9DDE-835EEBBDF395}">
      <dgm:prSet/>
      <dgm:spPr/>
      <dgm:t>
        <a:bodyPr/>
        <a:lstStyle/>
        <a:p>
          <a:endParaRPr lang="en-US"/>
        </a:p>
      </dgm:t>
    </dgm:pt>
    <dgm:pt modelId="{4FE41D7A-D4BF-42C8-803B-815C25302BAE}">
      <dgm:prSet/>
      <dgm:spPr/>
      <dgm:t>
        <a:bodyPr/>
        <a:lstStyle/>
        <a:p>
          <a:r>
            <a:rPr lang="en-US"/>
            <a:t>Social Studies</a:t>
          </a:r>
        </a:p>
      </dgm:t>
    </dgm:pt>
    <dgm:pt modelId="{63577889-AD17-4CBE-806D-D32F20F61DCE}" type="parTrans" cxnId="{83E5856A-AB8F-43E5-9256-D2C7663316E8}">
      <dgm:prSet/>
      <dgm:spPr/>
      <dgm:t>
        <a:bodyPr/>
        <a:lstStyle/>
        <a:p>
          <a:endParaRPr lang="en-US"/>
        </a:p>
      </dgm:t>
    </dgm:pt>
    <dgm:pt modelId="{406D9566-319A-4FD5-8FB1-BA2EB41D5994}" type="sibTrans" cxnId="{83E5856A-AB8F-43E5-9256-D2C7663316E8}">
      <dgm:prSet/>
      <dgm:spPr/>
      <dgm:t>
        <a:bodyPr/>
        <a:lstStyle/>
        <a:p>
          <a:endParaRPr lang="en-US"/>
        </a:p>
      </dgm:t>
    </dgm:pt>
    <dgm:pt modelId="{2CF7EB6A-8882-403E-BF5D-75274AD04859}">
      <dgm:prSet/>
      <dgm:spPr/>
      <dgm:t>
        <a:bodyPr/>
        <a:lstStyle/>
        <a:p>
          <a:r>
            <a:rPr lang="en-US"/>
            <a:t>American Government (0.5)</a:t>
          </a:r>
        </a:p>
      </dgm:t>
    </dgm:pt>
    <dgm:pt modelId="{6AB20EF1-487D-4416-95E3-0B1D022FAFD0}" type="parTrans" cxnId="{FAE46C2B-9F4B-4DC7-B3A1-E8F7F81B171D}">
      <dgm:prSet/>
      <dgm:spPr/>
      <dgm:t>
        <a:bodyPr/>
        <a:lstStyle/>
        <a:p>
          <a:endParaRPr lang="en-US"/>
        </a:p>
      </dgm:t>
    </dgm:pt>
    <dgm:pt modelId="{B7F0A740-08B1-4A30-B4FB-D97C9169B1E5}" type="sibTrans" cxnId="{FAE46C2B-9F4B-4DC7-B3A1-E8F7F81B171D}">
      <dgm:prSet/>
      <dgm:spPr/>
      <dgm:t>
        <a:bodyPr/>
        <a:lstStyle/>
        <a:p>
          <a:endParaRPr lang="en-US"/>
        </a:p>
      </dgm:t>
    </dgm:pt>
    <dgm:pt modelId="{998C78DA-8BF2-4265-9692-2C35279E109D}">
      <dgm:prSet/>
      <dgm:spPr/>
      <dgm:t>
        <a:bodyPr/>
        <a:lstStyle/>
        <a:p>
          <a:r>
            <a:rPr lang="en-US"/>
            <a:t>Economics (0.5)</a:t>
          </a:r>
        </a:p>
      </dgm:t>
    </dgm:pt>
    <dgm:pt modelId="{8794F8F9-6C83-4991-A136-EFE2D48B3588}" type="parTrans" cxnId="{84268E6A-CB9C-4C8B-AE65-AF38A1A3C540}">
      <dgm:prSet/>
      <dgm:spPr/>
      <dgm:t>
        <a:bodyPr/>
        <a:lstStyle/>
        <a:p>
          <a:endParaRPr lang="en-US"/>
        </a:p>
      </dgm:t>
    </dgm:pt>
    <dgm:pt modelId="{14ACEBC4-1C16-4F23-ACDB-15D6CD95E99F}" type="sibTrans" cxnId="{84268E6A-CB9C-4C8B-AE65-AF38A1A3C540}">
      <dgm:prSet/>
      <dgm:spPr/>
      <dgm:t>
        <a:bodyPr/>
        <a:lstStyle/>
        <a:p>
          <a:endParaRPr lang="en-US"/>
        </a:p>
      </dgm:t>
    </dgm:pt>
    <dgm:pt modelId="{8F8C1EEF-F17C-42F0-A6F4-814440406D43}">
      <dgm:prSet/>
      <dgm:spPr/>
      <dgm:t>
        <a:bodyPr/>
        <a:lstStyle/>
        <a:p>
          <a:r>
            <a:rPr lang="en-US"/>
            <a:t>US History (1.0)</a:t>
          </a:r>
        </a:p>
      </dgm:t>
    </dgm:pt>
    <dgm:pt modelId="{C5D58FA2-3AA3-478E-A1B5-25A7304D8226}" type="parTrans" cxnId="{4ED1142D-CC3F-4AC1-B7D5-5B295E8B1A63}">
      <dgm:prSet/>
      <dgm:spPr/>
      <dgm:t>
        <a:bodyPr/>
        <a:lstStyle/>
        <a:p>
          <a:endParaRPr lang="en-US"/>
        </a:p>
      </dgm:t>
    </dgm:pt>
    <dgm:pt modelId="{E9B2BAE5-0DED-4B8B-924B-DC42DAC6C384}" type="sibTrans" cxnId="{4ED1142D-CC3F-4AC1-B7D5-5B295E8B1A63}">
      <dgm:prSet/>
      <dgm:spPr/>
      <dgm:t>
        <a:bodyPr/>
        <a:lstStyle/>
        <a:p>
          <a:endParaRPr lang="en-US"/>
        </a:p>
      </dgm:t>
    </dgm:pt>
    <dgm:pt modelId="{B568DAAD-9EA4-4ADE-A2FB-BB55C1938EFC}">
      <dgm:prSet/>
      <dgm:spPr/>
      <dgm:t>
        <a:bodyPr/>
        <a:lstStyle/>
        <a:p>
          <a:r>
            <a:rPr lang="en-US"/>
            <a:t>World History (1.0)</a:t>
          </a:r>
        </a:p>
      </dgm:t>
    </dgm:pt>
    <dgm:pt modelId="{6BF3D9FB-420F-47FA-9EED-22B8A884BD5A}" type="parTrans" cxnId="{B8A9919C-6626-4B19-80A1-C050CC8D676C}">
      <dgm:prSet/>
      <dgm:spPr/>
      <dgm:t>
        <a:bodyPr/>
        <a:lstStyle/>
        <a:p>
          <a:endParaRPr lang="en-US"/>
        </a:p>
      </dgm:t>
    </dgm:pt>
    <dgm:pt modelId="{A884D7FA-A071-4F1B-A0C0-6A851E237A48}" type="sibTrans" cxnId="{B8A9919C-6626-4B19-80A1-C050CC8D676C}">
      <dgm:prSet/>
      <dgm:spPr/>
      <dgm:t>
        <a:bodyPr/>
        <a:lstStyle/>
        <a:p>
          <a:endParaRPr lang="en-US"/>
        </a:p>
      </dgm:t>
    </dgm:pt>
    <dgm:pt modelId="{F6829728-C020-4368-A24D-41D27C4BA9B1}" type="pres">
      <dgm:prSet presAssocID="{E573399F-F06B-4D6E-A6E0-462906100D69}" presName="root" presStyleCnt="0">
        <dgm:presLayoutVars>
          <dgm:dir/>
          <dgm:resizeHandles val="exact"/>
        </dgm:presLayoutVars>
      </dgm:prSet>
      <dgm:spPr/>
    </dgm:pt>
    <dgm:pt modelId="{6F55D5B5-AD57-4E35-A590-F078B222FE8D}" type="pres">
      <dgm:prSet presAssocID="{B80A1D11-92B1-4DF2-A4D1-006EFCA2E41F}" presName="compNode" presStyleCnt="0"/>
      <dgm:spPr/>
    </dgm:pt>
    <dgm:pt modelId="{365758E5-43B0-4C2F-8835-8C84D5E91C14}" type="pres">
      <dgm:prSet presAssocID="{B80A1D11-92B1-4DF2-A4D1-006EFCA2E41F}" presName="bgRect" presStyleLbl="bgShp" presStyleIdx="0" presStyleCnt="4"/>
      <dgm:spPr/>
    </dgm:pt>
    <dgm:pt modelId="{71DD6D54-4AC9-4A69-BA6E-88E29A8659C9}" type="pres">
      <dgm:prSet presAssocID="{B80A1D11-92B1-4DF2-A4D1-006EFCA2E41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D333A707-A7F8-4538-83B3-93075C696D7C}" type="pres">
      <dgm:prSet presAssocID="{B80A1D11-92B1-4DF2-A4D1-006EFCA2E41F}" presName="spaceRect" presStyleCnt="0"/>
      <dgm:spPr/>
    </dgm:pt>
    <dgm:pt modelId="{E9FA3893-B878-4385-B2EA-7C8C8D8A42F4}" type="pres">
      <dgm:prSet presAssocID="{B80A1D11-92B1-4DF2-A4D1-006EFCA2E41F}" presName="parTx" presStyleLbl="revTx" presStyleIdx="0" presStyleCnt="8">
        <dgm:presLayoutVars>
          <dgm:chMax val="0"/>
          <dgm:chPref val="0"/>
        </dgm:presLayoutVars>
      </dgm:prSet>
      <dgm:spPr/>
    </dgm:pt>
    <dgm:pt modelId="{F659CD00-7AC4-4C59-96F8-521AFC472B12}" type="pres">
      <dgm:prSet presAssocID="{B80A1D11-92B1-4DF2-A4D1-006EFCA2E41F}" presName="desTx" presStyleLbl="revTx" presStyleIdx="1" presStyleCnt="8">
        <dgm:presLayoutVars/>
      </dgm:prSet>
      <dgm:spPr/>
    </dgm:pt>
    <dgm:pt modelId="{45AEE7F8-2B74-41B4-BE96-D3E88F4ED3BC}" type="pres">
      <dgm:prSet presAssocID="{575FE940-EED6-4395-999E-D6F8616430F6}" presName="sibTrans" presStyleCnt="0"/>
      <dgm:spPr/>
    </dgm:pt>
    <dgm:pt modelId="{2A2B4AD6-D287-40AE-8B87-14649B5C37EE}" type="pres">
      <dgm:prSet presAssocID="{8FD3AFB6-3610-4286-B66B-12D79D0ADB46}" presName="compNode" presStyleCnt="0"/>
      <dgm:spPr/>
    </dgm:pt>
    <dgm:pt modelId="{12344362-9BF8-403C-8EE4-C1BB6BA3C309}" type="pres">
      <dgm:prSet presAssocID="{8FD3AFB6-3610-4286-B66B-12D79D0ADB46}" presName="bgRect" presStyleLbl="bgShp" presStyleIdx="1" presStyleCnt="4"/>
      <dgm:spPr/>
    </dgm:pt>
    <dgm:pt modelId="{F5AD4D81-2D16-41AF-9423-347E2A557323}" type="pres">
      <dgm:prSet presAssocID="{8FD3AFB6-3610-4286-B66B-12D79D0ADB4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rawing Compass"/>
        </a:ext>
      </dgm:extLst>
    </dgm:pt>
    <dgm:pt modelId="{9C566B6E-C734-470F-AA0C-08097214B6B1}" type="pres">
      <dgm:prSet presAssocID="{8FD3AFB6-3610-4286-B66B-12D79D0ADB46}" presName="spaceRect" presStyleCnt="0"/>
      <dgm:spPr/>
    </dgm:pt>
    <dgm:pt modelId="{E56027EB-2774-486F-81C0-BAD00EE391EF}" type="pres">
      <dgm:prSet presAssocID="{8FD3AFB6-3610-4286-B66B-12D79D0ADB46}" presName="parTx" presStyleLbl="revTx" presStyleIdx="2" presStyleCnt="8">
        <dgm:presLayoutVars>
          <dgm:chMax val="0"/>
          <dgm:chPref val="0"/>
        </dgm:presLayoutVars>
      </dgm:prSet>
      <dgm:spPr/>
    </dgm:pt>
    <dgm:pt modelId="{E5855AF6-EFED-4720-BE2F-A96D4C62ABB4}" type="pres">
      <dgm:prSet presAssocID="{8FD3AFB6-3610-4286-B66B-12D79D0ADB46}" presName="desTx" presStyleLbl="revTx" presStyleIdx="3" presStyleCnt="8">
        <dgm:presLayoutVars/>
      </dgm:prSet>
      <dgm:spPr/>
    </dgm:pt>
    <dgm:pt modelId="{3EC5C25E-BC4B-4205-8FDE-05FBC6A33545}" type="pres">
      <dgm:prSet presAssocID="{A1456CFD-BA93-470F-85DF-E3F8A540FE03}" presName="sibTrans" presStyleCnt="0"/>
      <dgm:spPr/>
    </dgm:pt>
    <dgm:pt modelId="{B65F8AAF-6F4F-431D-B400-AC9D2C8B8DBA}" type="pres">
      <dgm:prSet presAssocID="{5A378B82-A9B5-4466-9023-CF29FD8BAAD7}" presName="compNode" presStyleCnt="0"/>
      <dgm:spPr/>
    </dgm:pt>
    <dgm:pt modelId="{A5D3C1DE-02BD-4492-A51E-D41D9819221F}" type="pres">
      <dgm:prSet presAssocID="{5A378B82-A9B5-4466-9023-CF29FD8BAAD7}" presName="bgRect" presStyleLbl="bgShp" presStyleIdx="2" presStyleCnt="4"/>
      <dgm:spPr/>
    </dgm:pt>
    <dgm:pt modelId="{17E322FA-7C44-4B4A-9420-877473312E02}" type="pres">
      <dgm:prSet presAssocID="{5A378B82-A9B5-4466-9023-CF29FD8BAAD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icroscope"/>
        </a:ext>
      </dgm:extLst>
    </dgm:pt>
    <dgm:pt modelId="{C2C47519-0E43-483E-83A5-8583AD6DECD9}" type="pres">
      <dgm:prSet presAssocID="{5A378B82-A9B5-4466-9023-CF29FD8BAAD7}" presName="spaceRect" presStyleCnt="0"/>
      <dgm:spPr/>
    </dgm:pt>
    <dgm:pt modelId="{E700B0C8-0091-4D3D-8EC9-61D5456A1608}" type="pres">
      <dgm:prSet presAssocID="{5A378B82-A9B5-4466-9023-CF29FD8BAAD7}" presName="parTx" presStyleLbl="revTx" presStyleIdx="4" presStyleCnt="8">
        <dgm:presLayoutVars>
          <dgm:chMax val="0"/>
          <dgm:chPref val="0"/>
        </dgm:presLayoutVars>
      </dgm:prSet>
      <dgm:spPr/>
    </dgm:pt>
    <dgm:pt modelId="{FE48D8D1-5CA9-42AC-B4C3-DDA6C48B2EE4}" type="pres">
      <dgm:prSet presAssocID="{5A378B82-A9B5-4466-9023-CF29FD8BAAD7}" presName="desTx" presStyleLbl="revTx" presStyleIdx="5" presStyleCnt="8">
        <dgm:presLayoutVars/>
      </dgm:prSet>
      <dgm:spPr/>
    </dgm:pt>
    <dgm:pt modelId="{CF2E2628-C07E-468A-8A08-129970E8EBA7}" type="pres">
      <dgm:prSet presAssocID="{982A946D-C79E-4B94-A3E2-3EBD9F69C03D}" presName="sibTrans" presStyleCnt="0"/>
      <dgm:spPr/>
    </dgm:pt>
    <dgm:pt modelId="{0B2167F7-C272-4074-91F5-D9BAF52D68A9}" type="pres">
      <dgm:prSet presAssocID="{4FE41D7A-D4BF-42C8-803B-815C25302BAE}" presName="compNode" presStyleCnt="0"/>
      <dgm:spPr/>
    </dgm:pt>
    <dgm:pt modelId="{17499170-05CB-4F18-B72E-6CC8BA92D770}" type="pres">
      <dgm:prSet presAssocID="{4FE41D7A-D4BF-42C8-803B-815C25302BAE}" presName="bgRect" presStyleLbl="bgShp" presStyleIdx="3" presStyleCnt="4"/>
      <dgm:spPr/>
    </dgm:pt>
    <dgm:pt modelId="{FEC63309-8EC2-4F53-913A-59CE38980CD3}" type="pres">
      <dgm:prSet presAssocID="{4FE41D7A-D4BF-42C8-803B-815C25302BA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ank"/>
        </a:ext>
      </dgm:extLst>
    </dgm:pt>
    <dgm:pt modelId="{3517B547-D43A-4107-AAE9-DC921D64ED2F}" type="pres">
      <dgm:prSet presAssocID="{4FE41D7A-D4BF-42C8-803B-815C25302BAE}" presName="spaceRect" presStyleCnt="0"/>
      <dgm:spPr/>
    </dgm:pt>
    <dgm:pt modelId="{1077D9BD-3A2E-42F5-B584-E2787F3EDDF8}" type="pres">
      <dgm:prSet presAssocID="{4FE41D7A-D4BF-42C8-803B-815C25302BAE}" presName="parTx" presStyleLbl="revTx" presStyleIdx="6" presStyleCnt="8">
        <dgm:presLayoutVars>
          <dgm:chMax val="0"/>
          <dgm:chPref val="0"/>
        </dgm:presLayoutVars>
      </dgm:prSet>
      <dgm:spPr/>
    </dgm:pt>
    <dgm:pt modelId="{841F1637-D5CF-43CE-846F-EBF15B494571}" type="pres">
      <dgm:prSet presAssocID="{4FE41D7A-D4BF-42C8-803B-815C25302BAE}" presName="desTx" presStyleLbl="revTx" presStyleIdx="7" presStyleCnt="8">
        <dgm:presLayoutVars/>
      </dgm:prSet>
      <dgm:spPr/>
    </dgm:pt>
  </dgm:ptLst>
  <dgm:cxnLst>
    <dgm:cxn modelId="{F5F91406-FA8E-4B88-921C-8EB3819DC510}" srcId="{B80A1D11-92B1-4DF2-A4D1-006EFCA2E41F}" destId="{3F4B023B-2482-4A62-9EEA-4D86F663F5D5}" srcOrd="0" destOrd="0" parTransId="{BF9AE33C-C854-4327-A511-0B713E805268}" sibTransId="{278A4F02-0BC0-4BE1-9F28-2BB9EA1406A6}"/>
    <dgm:cxn modelId="{E3E77C0A-6DDF-4DCD-81E1-679B56C8E093}" type="presOf" srcId="{B568DAAD-9EA4-4ADE-A2FB-BB55C1938EFC}" destId="{841F1637-D5CF-43CE-846F-EBF15B494571}" srcOrd="0" destOrd="3" presId="urn:microsoft.com/office/officeart/2018/2/layout/IconVerticalSolidList"/>
    <dgm:cxn modelId="{050F1912-1B91-4A2C-A0D6-CBF7498DEC53}" type="presOf" srcId="{2CF7EB6A-8882-403E-BF5D-75274AD04859}" destId="{841F1637-D5CF-43CE-846F-EBF15B494571}" srcOrd="0" destOrd="0" presId="urn:microsoft.com/office/officeart/2018/2/layout/IconVerticalSolidList"/>
    <dgm:cxn modelId="{EB9CB21F-34F4-48B7-91B3-84F881A00B10}" type="presOf" srcId="{3F4B023B-2482-4A62-9EEA-4D86F663F5D5}" destId="{F659CD00-7AC4-4C59-96F8-521AFC472B12}" srcOrd="0" destOrd="0" presId="urn:microsoft.com/office/officeart/2018/2/layout/IconVerticalSolidList"/>
    <dgm:cxn modelId="{CEA28926-4C6A-458A-B296-9CBB80868743}" type="presOf" srcId="{8E3DD6C7-8C88-4F4E-A593-F3D711445C11}" destId="{FE48D8D1-5CA9-42AC-B4C3-DDA6C48B2EE4}" srcOrd="0" destOrd="0" presId="urn:microsoft.com/office/officeart/2018/2/layout/IconVerticalSolidList"/>
    <dgm:cxn modelId="{FAE46C2B-9F4B-4DC7-B3A1-E8F7F81B171D}" srcId="{4FE41D7A-D4BF-42C8-803B-815C25302BAE}" destId="{2CF7EB6A-8882-403E-BF5D-75274AD04859}" srcOrd="0" destOrd="0" parTransId="{6AB20EF1-487D-4416-95E3-0B1D022FAFD0}" sibTransId="{B7F0A740-08B1-4A30-B4FB-D97C9169B1E5}"/>
    <dgm:cxn modelId="{4ED1142D-CC3F-4AC1-B7D5-5B295E8B1A63}" srcId="{4FE41D7A-D4BF-42C8-803B-815C25302BAE}" destId="{8F8C1EEF-F17C-42F0-A6F4-814440406D43}" srcOrd="2" destOrd="0" parTransId="{C5D58FA2-3AA3-478E-A1B5-25A7304D8226}" sibTransId="{E9B2BAE5-0DED-4B8B-924B-DC42DAC6C384}"/>
    <dgm:cxn modelId="{E0111E32-3D90-44B6-8F1E-BFBFB1B1766D}" srcId="{8FD3AFB6-3610-4286-B66B-12D79D0ADB46}" destId="{C49EC83C-7111-4B07-9E38-37F1B42A670B}" srcOrd="0" destOrd="0" parTransId="{8C1498D3-061D-4BCA-BA6A-D0B8A81B74C2}" sibTransId="{F7F752B4-BD90-48C9-91B7-1C85E9986ADA}"/>
    <dgm:cxn modelId="{32699639-0460-4492-9DDE-835EEBBDF395}" srcId="{5A378B82-A9B5-4466-9023-CF29FD8BAAD7}" destId="{8E3DD6C7-8C88-4F4E-A593-F3D711445C11}" srcOrd="0" destOrd="0" parTransId="{BC9A968A-309A-454F-ABAE-F4D5646A184C}" sibTransId="{F384F67E-B868-42EB-9896-3A1F939E7367}"/>
    <dgm:cxn modelId="{85A3D762-4BE7-4F26-9397-827CFB2B5E8C}" type="presOf" srcId="{E573399F-F06B-4D6E-A6E0-462906100D69}" destId="{F6829728-C020-4368-A24D-41D27C4BA9B1}" srcOrd="0" destOrd="0" presId="urn:microsoft.com/office/officeart/2018/2/layout/IconVerticalSolidList"/>
    <dgm:cxn modelId="{83E5856A-AB8F-43E5-9256-D2C7663316E8}" srcId="{E573399F-F06B-4D6E-A6E0-462906100D69}" destId="{4FE41D7A-D4BF-42C8-803B-815C25302BAE}" srcOrd="3" destOrd="0" parTransId="{63577889-AD17-4CBE-806D-D32F20F61DCE}" sibTransId="{406D9566-319A-4FD5-8FB1-BA2EB41D5994}"/>
    <dgm:cxn modelId="{84268E6A-CB9C-4C8B-AE65-AF38A1A3C540}" srcId="{4FE41D7A-D4BF-42C8-803B-815C25302BAE}" destId="{998C78DA-8BF2-4265-9692-2C35279E109D}" srcOrd="1" destOrd="0" parTransId="{8794F8F9-6C83-4991-A136-EFE2D48B3588}" sibTransId="{14ACEBC4-1C16-4F23-ACDB-15D6CD95E99F}"/>
    <dgm:cxn modelId="{441FBF6F-A370-433E-BDED-083C4659F2BD}" srcId="{E573399F-F06B-4D6E-A6E0-462906100D69}" destId="{B80A1D11-92B1-4DF2-A4D1-006EFCA2E41F}" srcOrd="0" destOrd="0" parTransId="{204573E7-4A1F-4BBD-AB1C-FE2DC1CD1AE7}" sibTransId="{575FE940-EED6-4395-999E-D6F8616430F6}"/>
    <dgm:cxn modelId="{B2D8EA74-46DA-48CE-BDD2-700A349E2E65}" srcId="{E573399F-F06B-4D6E-A6E0-462906100D69}" destId="{8FD3AFB6-3610-4286-B66B-12D79D0ADB46}" srcOrd="1" destOrd="0" parTransId="{B9A25E6E-E28C-4867-B266-164BAA033ECB}" sibTransId="{A1456CFD-BA93-470F-85DF-E3F8A540FE03}"/>
    <dgm:cxn modelId="{1148D78A-8C55-4C4D-9D4A-4B37C13A21E3}" type="presOf" srcId="{4FE41D7A-D4BF-42C8-803B-815C25302BAE}" destId="{1077D9BD-3A2E-42F5-B584-E2787F3EDDF8}" srcOrd="0" destOrd="0" presId="urn:microsoft.com/office/officeart/2018/2/layout/IconVerticalSolidList"/>
    <dgm:cxn modelId="{B8A9919C-6626-4B19-80A1-C050CC8D676C}" srcId="{4FE41D7A-D4BF-42C8-803B-815C25302BAE}" destId="{B568DAAD-9EA4-4ADE-A2FB-BB55C1938EFC}" srcOrd="3" destOrd="0" parTransId="{6BF3D9FB-420F-47FA-9EED-22B8A884BD5A}" sibTransId="{A884D7FA-A071-4F1B-A0C0-6A851E237A48}"/>
    <dgm:cxn modelId="{D318F0C6-8CF3-47E8-9FE7-9076E0BE5B8A}" type="presOf" srcId="{8FD3AFB6-3610-4286-B66B-12D79D0ADB46}" destId="{E56027EB-2774-486F-81C0-BAD00EE391EF}" srcOrd="0" destOrd="0" presId="urn:microsoft.com/office/officeart/2018/2/layout/IconVerticalSolidList"/>
    <dgm:cxn modelId="{3AFA9EC9-9BCE-4F75-AD15-CB43C7965376}" type="presOf" srcId="{5A378B82-A9B5-4466-9023-CF29FD8BAAD7}" destId="{E700B0C8-0091-4D3D-8EC9-61D5456A1608}" srcOrd="0" destOrd="0" presId="urn:microsoft.com/office/officeart/2018/2/layout/IconVerticalSolidList"/>
    <dgm:cxn modelId="{96C8FED0-D6E2-4386-B679-CA52EBD40A9F}" type="presOf" srcId="{8F8C1EEF-F17C-42F0-A6F4-814440406D43}" destId="{841F1637-D5CF-43CE-846F-EBF15B494571}" srcOrd="0" destOrd="2" presId="urn:microsoft.com/office/officeart/2018/2/layout/IconVerticalSolidList"/>
    <dgm:cxn modelId="{398C1BE7-F10A-4A7B-9421-DCE86F26BBCD}" srcId="{E573399F-F06B-4D6E-A6E0-462906100D69}" destId="{5A378B82-A9B5-4466-9023-CF29FD8BAAD7}" srcOrd="2" destOrd="0" parTransId="{CD5FF04F-C673-4070-89C8-3BA7D293F7F0}" sibTransId="{982A946D-C79E-4B94-A3E2-3EBD9F69C03D}"/>
    <dgm:cxn modelId="{AFBD7FE7-EA73-424E-9A44-A5EBCBD742C7}" type="presOf" srcId="{C49EC83C-7111-4B07-9E38-37F1B42A670B}" destId="{E5855AF6-EFED-4720-BE2F-A96D4C62ABB4}" srcOrd="0" destOrd="0" presId="urn:microsoft.com/office/officeart/2018/2/layout/IconVerticalSolidList"/>
    <dgm:cxn modelId="{0F5724E9-D173-4725-A913-02B80D9E2D08}" type="presOf" srcId="{998C78DA-8BF2-4265-9692-2C35279E109D}" destId="{841F1637-D5CF-43CE-846F-EBF15B494571}" srcOrd="0" destOrd="1" presId="urn:microsoft.com/office/officeart/2018/2/layout/IconVerticalSolidList"/>
    <dgm:cxn modelId="{30849BF0-197F-4944-87ED-E3FF72B2815B}" type="presOf" srcId="{B80A1D11-92B1-4DF2-A4D1-006EFCA2E41F}" destId="{E9FA3893-B878-4385-B2EA-7C8C8D8A42F4}" srcOrd="0" destOrd="0" presId="urn:microsoft.com/office/officeart/2018/2/layout/IconVerticalSolidList"/>
    <dgm:cxn modelId="{3CA07F9E-5976-4076-9ECB-79FD718BAA06}" type="presParOf" srcId="{F6829728-C020-4368-A24D-41D27C4BA9B1}" destId="{6F55D5B5-AD57-4E35-A590-F078B222FE8D}" srcOrd="0" destOrd="0" presId="urn:microsoft.com/office/officeart/2018/2/layout/IconVerticalSolidList"/>
    <dgm:cxn modelId="{44F6C61B-3837-4D72-9BF3-23A85CC20A7E}" type="presParOf" srcId="{6F55D5B5-AD57-4E35-A590-F078B222FE8D}" destId="{365758E5-43B0-4C2F-8835-8C84D5E91C14}" srcOrd="0" destOrd="0" presId="urn:microsoft.com/office/officeart/2018/2/layout/IconVerticalSolidList"/>
    <dgm:cxn modelId="{CF985D11-A369-4D90-ADAB-7AF5145DA35F}" type="presParOf" srcId="{6F55D5B5-AD57-4E35-A590-F078B222FE8D}" destId="{71DD6D54-4AC9-4A69-BA6E-88E29A8659C9}" srcOrd="1" destOrd="0" presId="urn:microsoft.com/office/officeart/2018/2/layout/IconVerticalSolidList"/>
    <dgm:cxn modelId="{409D6B5E-E491-402A-99D1-2E3710B3AE54}" type="presParOf" srcId="{6F55D5B5-AD57-4E35-A590-F078B222FE8D}" destId="{D333A707-A7F8-4538-83B3-93075C696D7C}" srcOrd="2" destOrd="0" presId="urn:microsoft.com/office/officeart/2018/2/layout/IconVerticalSolidList"/>
    <dgm:cxn modelId="{6B73C0C4-D1B9-4970-BE92-668936615491}" type="presParOf" srcId="{6F55D5B5-AD57-4E35-A590-F078B222FE8D}" destId="{E9FA3893-B878-4385-B2EA-7C8C8D8A42F4}" srcOrd="3" destOrd="0" presId="urn:microsoft.com/office/officeart/2018/2/layout/IconVerticalSolidList"/>
    <dgm:cxn modelId="{49857D18-08DE-4EF8-979B-D9830DEED4AA}" type="presParOf" srcId="{6F55D5B5-AD57-4E35-A590-F078B222FE8D}" destId="{F659CD00-7AC4-4C59-96F8-521AFC472B12}" srcOrd="4" destOrd="0" presId="urn:microsoft.com/office/officeart/2018/2/layout/IconVerticalSolidList"/>
    <dgm:cxn modelId="{CA97C542-D9E6-4D81-84FD-99908665B26C}" type="presParOf" srcId="{F6829728-C020-4368-A24D-41D27C4BA9B1}" destId="{45AEE7F8-2B74-41B4-BE96-D3E88F4ED3BC}" srcOrd="1" destOrd="0" presId="urn:microsoft.com/office/officeart/2018/2/layout/IconVerticalSolidList"/>
    <dgm:cxn modelId="{FEDBDB54-E655-4863-8AF3-A1A36B7FF930}" type="presParOf" srcId="{F6829728-C020-4368-A24D-41D27C4BA9B1}" destId="{2A2B4AD6-D287-40AE-8B87-14649B5C37EE}" srcOrd="2" destOrd="0" presId="urn:microsoft.com/office/officeart/2018/2/layout/IconVerticalSolidList"/>
    <dgm:cxn modelId="{32B3D53A-9981-4147-A930-ED7B87F4C32D}" type="presParOf" srcId="{2A2B4AD6-D287-40AE-8B87-14649B5C37EE}" destId="{12344362-9BF8-403C-8EE4-C1BB6BA3C309}" srcOrd="0" destOrd="0" presId="urn:microsoft.com/office/officeart/2018/2/layout/IconVerticalSolidList"/>
    <dgm:cxn modelId="{3BAAC6AC-91B6-41EE-9D47-0980F479EFF8}" type="presParOf" srcId="{2A2B4AD6-D287-40AE-8B87-14649B5C37EE}" destId="{F5AD4D81-2D16-41AF-9423-347E2A557323}" srcOrd="1" destOrd="0" presId="urn:microsoft.com/office/officeart/2018/2/layout/IconVerticalSolidList"/>
    <dgm:cxn modelId="{1EE07692-C441-4752-BC1A-1E8F361283C3}" type="presParOf" srcId="{2A2B4AD6-D287-40AE-8B87-14649B5C37EE}" destId="{9C566B6E-C734-470F-AA0C-08097214B6B1}" srcOrd="2" destOrd="0" presId="urn:microsoft.com/office/officeart/2018/2/layout/IconVerticalSolidList"/>
    <dgm:cxn modelId="{1F278FA5-4A52-4EA4-9BFD-0E413B82B1E2}" type="presParOf" srcId="{2A2B4AD6-D287-40AE-8B87-14649B5C37EE}" destId="{E56027EB-2774-486F-81C0-BAD00EE391EF}" srcOrd="3" destOrd="0" presId="urn:microsoft.com/office/officeart/2018/2/layout/IconVerticalSolidList"/>
    <dgm:cxn modelId="{1B19EE22-3903-4F3E-8C53-75EE290B78F3}" type="presParOf" srcId="{2A2B4AD6-D287-40AE-8B87-14649B5C37EE}" destId="{E5855AF6-EFED-4720-BE2F-A96D4C62ABB4}" srcOrd="4" destOrd="0" presId="urn:microsoft.com/office/officeart/2018/2/layout/IconVerticalSolidList"/>
    <dgm:cxn modelId="{46C23FB2-AE5D-44EC-85BE-CCA18D9FBE89}" type="presParOf" srcId="{F6829728-C020-4368-A24D-41D27C4BA9B1}" destId="{3EC5C25E-BC4B-4205-8FDE-05FBC6A33545}" srcOrd="3" destOrd="0" presId="urn:microsoft.com/office/officeart/2018/2/layout/IconVerticalSolidList"/>
    <dgm:cxn modelId="{FDCFBAEB-DCFB-4B83-9E42-850C5893F488}" type="presParOf" srcId="{F6829728-C020-4368-A24D-41D27C4BA9B1}" destId="{B65F8AAF-6F4F-431D-B400-AC9D2C8B8DBA}" srcOrd="4" destOrd="0" presId="urn:microsoft.com/office/officeart/2018/2/layout/IconVerticalSolidList"/>
    <dgm:cxn modelId="{BE98D24F-726F-4F2A-AEB5-E966C2A0813C}" type="presParOf" srcId="{B65F8AAF-6F4F-431D-B400-AC9D2C8B8DBA}" destId="{A5D3C1DE-02BD-4492-A51E-D41D9819221F}" srcOrd="0" destOrd="0" presId="urn:microsoft.com/office/officeart/2018/2/layout/IconVerticalSolidList"/>
    <dgm:cxn modelId="{0E8CEB9E-850C-4B25-B032-606051F819E7}" type="presParOf" srcId="{B65F8AAF-6F4F-431D-B400-AC9D2C8B8DBA}" destId="{17E322FA-7C44-4B4A-9420-877473312E02}" srcOrd="1" destOrd="0" presId="urn:microsoft.com/office/officeart/2018/2/layout/IconVerticalSolidList"/>
    <dgm:cxn modelId="{6E76B3F1-5E21-4199-8B52-B5324ACC16B1}" type="presParOf" srcId="{B65F8AAF-6F4F-431D-B400-AC9D2C8B8DBA}" destId="{C2C47519-0E43-483E-83A5-8583AD6DECD9}" srcOrd="2" destOrd="0" presId="urn:microsoft.com/office/officeart/2018/2/layout/IconVerticalSolidList"/>
    <dgm:cxn modelId="{EFBB6578-BF3B-4757-9ADF-6615710F0DCA}" type="presParOf" srcId="{B65F8AAF-6F4F-431D-B400-AC9D2C8B8DBA}" destId="{E700B0C8-0091-4D3D-8EC9-61D5456A1608}" srcOrd="3" destOrd="0" presId="urn:microsoft.com/office/officeart/2018/2/layout/IconVerticalSolidList"/>
    <dgm:cxn modelId="{0B6DDD1A-7E02-4191-A292-5B7718C71C9C}" type="presParOf" srcId="{B65F8AAF-6F4F-431D-B400-AC9D2C8B8DBA}" destId="{FE48D8D1-5CA9-42AC-B4C3-DDA6C48B2EE4}" srcOrd="4" destOrd="0" presId="urn:microsoft.com/office/officeart/2018/2/layout/IconVerticalSolidList"/>
    <dgm:cxn modelId="{4977D57A-F1CE-4950-B815-2219D45EAD81}" type="presParOf" srcId="{F6829728-C020-4368-A24D-41D27C4BA9B1}" destId="{CF2E2628-C07E-468A-8A08-129970E8EBA7}" srcOrd="5" destOrd="0" presId="urn:microsoft.com/office/officeart/2018/2/layout/IconVerticalSolidList"/>
    <dgm:cxn modelId="{3823DEFE-B205-41BF-9623-39F9F9FDDC07}" type="presParOf" srcId="{F6829728-C020-4368-A24D-41D27C4BA9B1}" destId="{0B2167F7-C272-4074-91F5-D9BAF52D68A9}" srcOrd="6" destOrd="0" presId="urn:microsoft.com/office/officeart/2018/2/layout/IconVerticalSolidList"/>
    <dgm:cxn modelId="{B70A20AE-ADCE-4977-A825-97A0E7840C0B}" type="presParOf" srcId="{0B2167F7-C272-4074-91F5-D9BAF52D68A9}" destId="{17499170-05CB-4F18-B72E-6CC8BA92D770}" srcOrd="0" destOrd="0" presId="urn:microsoft.com/office/officeart/2018/2/layout/IconVerticalSolidList"/>
    <dgm:cxn modelId="{FBC7D37B-383A-4010-941D-A7235A43AE2A}" type="presParOf" srcId="{0B2167F7-C272-4074-91F5-D9BAF52D68A9}" destId="{FEC63309-8EC2-4F53-913A-59CE38980CD3}" srcOrd="1" destOrd="0" presId="urn:microsoft.com/office/officeart/2018/2/layout/IconVerticalSolidList"/>
    <dgm:cxn modelId="{86CC3864-0641-40D8-B179-D0466119C403}" type="presParOf" srcId="{0B2167F7-C272-4074-91F5-D9BAF52D68A9}" destId="{3517B547-D43A-4107-AAE9-DC921D64ED2F}" srcOrd="2" destOrd="0" presId="urn:microsoft.com/office/officeart/2018/2/layout/IconVerticalSolidList"/>
    <dgm:cxn modelId="{1963FFB6-BB9E-4174-825F-27C6AEC14CCB}" type="presParOf" srcId="{0B2167F7-C272-4074-91F5-D9BAF52D68A9}" destId="{1077D9BD-3A2E-42F5-B584-E2787F3EDDF8}" srcOrd="3" destOrd="0" presId="urn:microsoft.com/office/officeart/2018/2/layout/IconVerticalSolidList"/>
    <dgm:cxn modelId="{76013F39-2B91-4D05-A187-4DB038D2F208}" type="presParOf" srcId="{0B2167F7-C272-4074-91F5-D9BAF52D68A9}" destId="{841F1637-D5CF-43CE-846F-EBF15B494571}"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397D86A-B284-46D7-A256-58309C1675FC}"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A4A51EE-868A-4AA0-9653-608881ED0E9C}">
      <dgm:prSet/>
      <dgm:spPr/>
      <dgm:t>
        <a:bodyPr/>
        <a:lstStyle/>
        <a:p>
          <a:pPr>
            <a:defRPr b="1"/>
          </a:pPr>
          <a:r>
            <a:rPr lang="en-US"/>
            <a:t>Fine Arts</a:t>
          </a:r>
        </a:p>
      </dgm:t>
    </dgm:pt>
    <dgm:pt modelId="{BA6C63E8-110C-42C2-9044-8C869B8B8A01}" type="parTrans" cxnId="{A279925D-AE53-410B-A5D5-C106D58CEE42}">
      <dgm:prSet/>
      <dgm:spPr/>
      <dgm:t>
        <a:bodyPr/>
        <a:lstStyle/>
        <a:p>
          <a:endParaRPr lang="en-US"/>
        </a:p>
      </dgm:t>
    </dgm:pt>
    <dgm:pt modelId="{BB2D0326-71A6-401E-8694-C197C164F414}" type="sibTrans" cxnId="{A279925D-AE53-410B-A5D5-C106D58CEE42}">
      <dgm:prSet/>
      <dgm:spPr/>
      <dgm:t>
        <a:bodyPr/>
        <a:lstStyle/>
        <a:p>
          <a:endParaRPr lang="en-US"/>
        </a:p>
      </dgm:t>
    </dgm:pt>
    <dgm:pt modelId="{91DE9291-635F-44D9-BEF8-F21AFB59967C}">
      <dgm:prSet/>
      <dgm:spPr/>
      <dgm:t>
        <a:bodyPr/>
        <a:lstStyle/>
        <a:p>
          <a:r>
            <a:rPr lang="en-US"/>
            <a:t>1 credit in fine/performing or CTE course</a:t>
          </a:r>
        </a:p>
      </dgm:t>
    </dgm:pt>
    <dgm:pt modelId="{9B6C2870-136C-476D-932A-BC5DDE694142}" type="parTrans" cxnId="{771888CA-5899-4FC0-A1F7-38C4A96C07D0}">
      <dgm:prSet/>
      <dgm:spPr/>
      <dgm:t>
        <a:bodyPr/>
        <a:lstStyle/>
        <a:p>
          <a:endParaRPr lang="en-US"/>
        </a:p>
      </dgm:t>
    </dgm:pt>
    <dgm:pt modelId="{55D0474E-CDC3-47A7-AF7B-13CD789E134F}" type="sibTrans" cxnId="{771888CA-5899-4FC0-A1F7-38C4A96C07D0}">
      <dgm:prSet/>
      <dgm:spPr/>
      <dgm:t>
        <a:bodyPr/>
        <a:lstStyle/>
        <a:p>
          <a:endParaRPr lang="en-US"/>
        </a:p>
      </dgm:t>
    </dgm:pt>
    <dgm:pt modelId="{9E2154A2-BEBA-481B-8153-965869C29851}">
      <dgm:prSet/>
      <dgm:spPr/>
      <dgm:t>
        <a:bodyPr/>
        <a:lstStyle/>
        <a:p>
          <a:pPr>
            <a:defRPr b="1"/>
          </a:pPr>
          <a:r>
            <a:rPr lang="en-US"/>
            <a:t>HOPE</a:t>
          </a:r>
        </a:p>
      </dgm:t>
    </dgm:pt>
    <dgm:pt modelId="{77747639-BDDF-49C2-B34C-8B6E01DD35E4}" type="parTrans" cxnId="{A417A95B-C178-4CAF-8B05-3A803D7958B2}">
      <dgm:prSet/>
      <dgm:spPr/>
      <dgm:t>
        <a:bodyPr/>
        <a:lstStyle/>
        <a:p>
          <a:endParaRPr lang="en-US"/>
        </a:p>
      </dgm:t>
    </dgm:pt>
    <dgm:pt modelId="{BB73D492-098A-46DF-8491-8D72872E2ABD}" type="sibTrans" cxnId="{A417A95B-C178-4CAF-8B05-3A803D7958B2}">
      <dgm:prSet/>
      <dgm:spPr/>
      <dgm:t>
        <a:bodyPr/>
        <a:lstStyle/>
        <a:p>
          <a:endParaRPr lang="en-US"/>
        </a:p>
      </dgm:t>
    </dgm:pt>
    <dgm:pt modelId="{26E8F55F-3966-4A87-8993-7D84E6045660}">
      <dgm:prSet/>
      <dgm:spPr/>
      <dgm:t>
        <a:bodyPr/>
        <a:lstStyle/>
        <a:p>
          <a:r>
            <a:rPr lang="en-US"/>
            <a:t>Health Opportunities through Physical Education</a:t>
          </a:r>
        </a:p>
      </dgm:t>
    </dgm:pt>
    <dgm:pt modelId="{00FA92E1-D064-4015-9567-8AAD5DCEC1CD}" type="parTrans" cxnId="{ED56D112-735F-4621-A65E-9E5344426C2A}">
      <dgm:prSet/>
      <dgm:spPr/>
      <dgm:t>
        <a:bodyPr/>
        <a:lstStyle/>
        <a:p>
          <a:endParaRPr lang="en-US"/>
        </a:p>
      </dgm:t>
    </dgm:pt>
    <dgm:pt modelId="{EB26FCE3-F16E-4EE0-9074-5C1BD330C6DE}" type="sibTrans" cxnId="{ED56D112-735F-4621-A65E-9E5344426C2A}">
      <dgm:prSet/>
      <dgm:spPr/>
      <dgm:t>
        <a:bodyPr/>
        <a:lstStyle/>
        <a:p>
          <a:endParaRPr lang="en-US"/>
        </a:p>
      </dgm:t>
    </dgm:pt>
    <dgm:pt modelId="{BFB3C452-0FEF-46B4-8E66-DC4F739A97C4}">
      <dgm:prSet/>
      <dgm:spPr/>
      <dgm:t>
        <a:bodyPr/>
        <a:lstStyle/>
        <a:p>
          <a:r>
            <a:rPr lang="en-US"/>
            <a:t>OR PE through sports (2 years JV or Varsity-same sport) form must be signed and input into your course history</a:t>
          </a:r>
        </a:p>
      </dgm:t>
    </dgm:pt>
    <dgm:pt modelId="{2C4B63AE-37B0-4FB2-A909-75E30DF847A2}" type="parTrans" cxnId="{D773EB3A-1D77-41A3-8149-A8C917FDFD72}">
      <dgm:prSet/>
      <dgm:spPr/>
      <dgm:t>
        <a:bodyPr/>
        <a:lstStyle/>
        <a:p>
          <a:endParaRPr lang="en-US"/>
        </a:p>
      </dgm:t>
    </dgm:pt>
    <dgm:pt modelId="{63836773-3207-45E3-8E4F-A74F770C6DEA}" type="sibTrans" cxnId="{D773EB3A-1D77-41A3-8149-A8C917FDFD72}">
      <dgm:prSet/>
      <dgm:spPr/>
      <dgm:t>
        <a:bodyPr/>
        <a:lstStyle/>
        <a:p>
          <a:endParaRPr lang="en-US"/>
        </a:p>
      </dgm:t>
    </dgm:pt>
    <dgm:pt modelId="{2AB1B41D-4A41-450C-99F8-E0F5AF3A3A0C}" type="pres">
      <dgm:prSet presAssocID="{B397D86A-B284-46D7-A256-58309C1675FC}" presName="root" presStyleCnt="0">
        <dgm:presLayoutVars>
          <dgm:dir/>
          <dgm:resizeHandles val="exact"/>
        </dgm:presLayoutVars>
      </dgm:prSet>
      <dgm:spPr/>
    </dgm:pt>
    <dgm:pt modelId="{E2975588-8220-4C2D-B8E6-43465E482DF6}" type="pres">
      <dgm:prSet presAssocID="{2A4A51EE-868A-4AA0-9653-608881ED0E9C}" presName="compNode" presStyleCnt="0"/>
      <dgm:spPr/>
    </dgm:pt>
    <dgm:pt modelId="{86D0128C-4C14-4D96-B644-80D90C179D90}" type="pres">
      <dgm:prSet presAssocID="{2A4A51EE-868A-4AA0-9653-608881ED0E9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rama"/>
        </a:ext>
      </dgm:extLst>
    </dgm:pt>
    <dgm:pt modelId="{6CF651DA-59B7-4E73-8817-9ABEE6AEE97B}" type="pres">
      <dgm:prSet presAssocID="{2A4A51EE-868A-4AA0-9653-608881ED0E9C}" presName="iconSpace" presStyleCnt="0"/>
      <dgm:spPr/>
    </dgm:pt>
    <dgm:pt modelId="{A6E6FAE4-C099-4F0D-B860-88E1D7F96502}" type="pres">
      <dgm:prSet presAssocID="{2A4A51EE-868A-4AA0-9653-608881ED0E9C}" presName="parTx" presStyleLbl="revTx" presStyleIdx="0" presStyleCnt="4">
        <dgm:presLayoutVars>
          <dgm:chMax val="0"/>
          <dgm:chPref val="0"/>
        </dgm:presLayoutVars>
      </dgm:prSet>
      <dgm:spPr/>
    </dgm:pt>
    <dgm:pt modelId="{787AA034-B38E-4E98-A76A-5DE388DD42D6}" type="pres">
      <dgm:prSet presAssocID="{2A4A51EE-868A-4AA0-9653-608881ED0E9C}" presName="txSpace" presStyleCnt="0"/>
      <dgm:spPr/>
    </dgm:pt>
    <dgm:pt modelId="{20F200C6-6C81-4790-B439-CE0421AA6259}" type="pres">
      <dgm:prSet presAssocID="{2A4A51EE-868A-4AA0-9653-608881ED0E9C}" presName="desTx" presStyleLbl="revTx" presStyleIdx="1" presStyleCnt="4">
        <dgm:presLayoutVars/>
      </dgm:prSet>
      <dgm:spPr/>
    </dgm:pt>
    <dgm:pt modelId="{6A106190-B98C-4B96-A16D-453D89B70685}" type="pres">
      <dgm:prSet presAssocID="{BB2D0326-71A6-401E-8694-C197C164F414}" presName="sibTrans" presStyleCnt="0"/>
      <dgm:spPr/>
    </dgm:pt>
    <dgm:pt modelId="{3844B301-52A4-4012-B8A4-317123A12D20}" type="pres">
      <dgm:prSet presAssocID="{9E2154A2-BEBA-481B-8153-965869C29851}" presName="compNode" presStyleCnt="0"/>
      <dgm:spPr/>
    </dgm:pt>
    <dgm:pt modelId="{4C6CB858-83B6-4512-ADB9-ECB90A8920D5}" type="pres">
      <dgm:prSet presAssocID="{9E2154A2-BEBA-481B-8153-965869C2985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port Balls"/>
        </a:ext>
      </dgm:extLst>
    </dgm:pt>
    <dgm:pt modelId="{4A934E17-F69B-4B18-BE63-24027722A1B8}" type="pres">
      <dgm:prSet presAssocID="{9E2154A2-BEBA-481B-8153-965869C29851}" presName="iconSpace" presStyleCnt="0"/>
      <dgm:spPr/>
    </dgm:pt>
    <dgm:pt modelId="{0A75167F-18B6-4D95-BBC3-03235B96BE39}" type="pres">
      <dgm:prSet presAssocID="{9E2154A2-BEBA-481B-8153-965869C29851}" presName="parTx" presStyleLbl="revTx" presStyleIdx="2" presStyleCnt="4">
        <dgm:presLayoutVars>
          <dgm:chMax val="0"/>
          <dgm:chPref val="0"/>
        </dgm:presLayoutVars>
      </dgm:prSet>
      <dgm:spPr/>
    </dgm:pt>
    <dgm:pt modelId="{45537233-171E-4BE2-A847-251E6A260F3A}" type="pres">
      <dgm:prSet presAssocID="{9E2154A2-BEBA-481B-8153-965869C29851}" presName="txSpace" presStyleCnt="0"/>
      <dgm:spPr/>
    </dgm:pt>
    <dgm:pt modelId="{2E98E5BE-38AB-4AAE-84F1-D1B421F44313}" type="pres">
      <dgm:prSet presAssocID="{9E2154A2-BEBA-481B-8153-965869C29851}" presName="desTx" presStyleLbl="revTx" presStyleIdx="3" presStyleCnt="4">
        <dgm:presLayoutVars/>
      </dgm:prSet>
      <dgm:spPr/>
    </dgm:pt>
  </dgm:ptLst>
  <dgm:cxnLst>
    <dgm:cxn modelId="{C3AC6C0B-3103-4C8E-A41A-7D12BFBA0024}" type="presOf" srcId="{2A4A51EE-868A-4AA0-9653-608881ED0E9C}" destId="{A6E6FAE4-C099-4F0D-B860-88E1D7F96502}" srcOrd="0" destOrd="0" presId="urn:microsoft.com/office/officeart/2018/5/layout/CenteredIconLabelDescriptionList"/>
    <dgm:cxn modelId="{ED56D112-735F-4621-A65E-9E5344426C2A}" srcId="{9E2154A2-BEBA-481B-8153-965869C29851}" destId="{26E8F55F-3966-4A87-8993-7D84E6045660}" srcOrd="0" destOrd="0" parTransId="{00FA92E1-D064-4015-9567-8AAD5DCEC1CD}" sibTransId="{EB26FCE3-F16E-4EE0-9074-5C1BD330C6DE}"/>
    <dgm:cxn modelId="{D773EB3A-1D77-41A3-8149-A8C917FDFD72}" srcId="{9E2154A2-BEBA-481B-8153-965869C29851}" destId="{BFB3C452-0FEF-46B4-8E66-DC4F739A97C4}" srcOrd="1" destOrd="0" parTransId="{2C4B63AE-37B0-4FB2-A909-75E30DF847A2}" sibTransId="{63836773-3207-45E3-8E4F-A74F770C6DEA}"/>
    <dgm:cxn modelId="{A417A95B-C178-4CAF-8B05-3A803D7958B2}" srcId="{B397D86A-B284-46D7-A256-58309C1675FC}" destId="{9E2154A2-BEBA-481B-8153-965869C29851}" srcOrd="1" destOrd="0" parTransId="{77747639-BDDF-49C2-B34C-8B6E01DD35E4}" sibTransId="{BB73D492-098A-46DF-8491-8D72872E2ABD}"/>
    <dgm:cxn modelId="{316CAE5B-5189-4948-BFDA-230FA1A8B19A}" type="presOf" srcId="{B397D86A-B284-46D7-A256-58309C1675FC}" destId="{2AB1B41D-4A41-450C-99F8-E0F5AF3A3A0C}" srcOrd="0" destOrd="0" presId="urn:microsoft.com/office/officeart/2018/5/layout/CenteredIconLabelDescriptionList"/>
    <dgm:cxn modelId="{A279925D-AE53-410B-A5D5-C106D58CEE42}" srcId="{B397D86A-B284-46D7-A256-58309C1675FC}" destId="{2A4A51EE-868A-4AA0-9653-608881ED0E9C}" srcOrd="0" destOrd="0" parTransId="{BA6C63E8-110C-42C2-9044-8C869B8B8A01}" sibTransId="{BB2D0326-71A6-401E-8694-C197C164F414}"/>
    <dgm:cxn modelId="{5D3D4A5E-949B-462D-A76B-A367EE4AB792}" type="presOf" srcId="{26E8F55F-3966-4A87-8993-7D84E6045660}" destId="{2E98E5BE-38AB-4AAE-84F1-D1B421F44313}" srcOrd="0" destOrd="0" presId="urn:microsoft.com/office/officeart/2018/5/layout/CenteredIconLabelDescriptionList"/>
    <dgm:cxn modelId="{73978CB5-8B35-4E67-80F7-86526FF56CEB}" type="presOf" srcId="{9E2154A2-BEBA-481B-8153-965869C29851}" destId="{0A75167F-18B6-4D95-BBC3-03235B96BE39}" srcOrd="0" destOrd="0" presId="urn:microsoft.com/office/officeart/2018/5/layout/CenteredIconLabelDescriptionList"/>
    <dgm:cxn modelId="{5C59ACC5-3FB0-411D-BA8B-6E0C25212066}" type="presOf" srcId="{91DE9291-635F-44D9-BEF8-F21AFB59967C}" destId="{20F200C6-6C81-4790-B439-CE0421AA6259}" srcOrd="0" destOrd="0" presId="urn:microsoft.com/office/officeart/2018/5/layout/CenteredIconLabelDescriptionList"/>
    <dgm:cxn modelId="{771888CA-5899-4FC0-A1F7-38C4A96C07D0}" srcId="{2A4A51EE-868A-4AA0-9653-608881ED0E9C}" destId="{91DE9291-635F-44D9-BEF8-F21AFB59967C}" srcOrd="0" destOrd="0" parTransId="{9B6C2870-136C-476D-932A-BC5DDE694142}" sibTransId="{55D0474E-CDC3-47A7-AF7B-13CD789E134F}"/>
    <dgm:cxn modelId="{2A6454FB-5F2F-4DF8-BAD5-E48A6D27313E}" type="presOf" srcId="{BFB3C452-0FEF-46B4-8E66-DC4F739A97C4}" destId="{2E98E5BE-38AB-4AAE-84F1-D1B421F44313}" srcOrd="0" destOrd="1" presId="urn:microsoft.com/office/officeart/2018/5/layout/CenteredIconLabelDescriptionList"/>
    <dgm:cxn modelId="{1CAB4D2D-38E8-440F-A3AC-69DD0FE7B1DF}" type="presParOf" srcId="{2AB1B41D-4A41-450C-99F8-E0F5AF3A3A0C}" destId="{E2975588-8220-4C2D-B8E6-43465E482DF6}" srcOrd="0" destOrd="0" presId="urn:microsoft.com/office/officeart/2018/5/layout/CenteredIconLabelDescriptionList"/>
    <dgm:cxn modelId="{BBF31A6B-1A50-45FA-8A1C-6DE397D95ED6}" type="presParOf" srcId="{E2975588-8220-4C2D-B8E6-43465E482DF6}" destId="{86D0128C-4C14-4D96-B644-80D90C179D90}" srcOrd="0" destOrd="0" presId="urn:microsoft.com/office/officeart/2018/5/layout/CenteredIconLabelDescriptionList"/>
    <dgm:cxn modelId="{19FD2FAD-17DF-48CE-8D17-B96B0BDAED67}" type="presParOf" srcId="{E2975588-8220-4C2D-B8E6-43465E482DF6}" destId="{6CF651DA-59B7-4E73-8817-9ABEE6AEE97B}" srcOrd="1" destOrd="0" presId="urn:microsoft.com/office/officeart/2018/5/layout/CenteredIconLabelDescriptionList"/>
    <dgm:cxn modelId="{A3829A9B-8B49-4060-953B-349B11C1572B}" type="presParOf" srcId="{E2975588-8220-4C2D-B8E6-43465E482DF6}" destId="{A6E6FAE4-C099-4F0D-B860-88E1D7F96502}" srcOrd="2" destOrd="0" presId="urn:microsoft.com/office/officeart/2018/5/layout/CenteredIconLabelDescriptionList"/>
    <dgm:cxn modelId="{A3224E52-6F2B-4B56-BAC9-63B9ACD42606}" type="presParOf" srcId="{E2975588-8220-4C2D-B8E6-43465E482DF6}" destId="{787AA034-B38E-4E98-A76A-5DE388DD42D6}" srcOrd="3" destOrd="0" presId="urn:microsoft.com/office/officeart/2018/5/layout/CenteredIconLabelDescriptionList"/>
    <dgm:cxn modelId="{E638F121-C4C9-4531-BBA1-F7990E963519}" type="presParOf" srcId="{E2975588-8220-4C2D-B8E6-43465E482DF6}" destId="{20F200C6-6C81-4790-B439-CE0421AA6259}" srcOrd="4" destOrd="0" presId="urn:microsoft.com/office/officeart/2018/5/layout/CenteredIconLabelDescriptionList"/>
    <dgm:cxn modelId="{037DCDD4-23E7-478A-AF91-16C52478C527}" type="presParOf" srcId="{2AB1B41D-4A41-450C-99F8-E0F5AF3A3A0C}" destId="{6A106190-B98C-4B96-A16D-453D89B70685}" srcOrd="1" destOrd="0" presId="urn:microsoft.com/office/officeart/2018/5/layout/CenteredIconLabelDescriptionList"/>
    <dgm:cxn modelId="{0260FDA5-E402-4526-A65B-5C5F3F0B7FD3}" type="presParOf" srcId="{2AB1B41D-4A41-450C-99F8-E0F5AF3A3A0C}" destId="{3844B301-52A4-4012-B8A4-317123A12D20}" srcOrd="2" destOrd="0" presId="urn:microsoft.com/office/officeart/2018/5/layout/CenteredIconLabelDescriptionList"/>
    <dgm:cxn modelId="{3EF684AF-291F-44AE-80C7-1EAEE625528A}" type="presParOf" srcId="{3844B301-52A4-4012-B8A4-317123A12D20}" destId="{4C6CB858-83B6-4512-ADB9-ECB90A8920D5}" srcOrd="0" destOrd="0" presId="urn:microsoft.com/office/officeart/2018/5/layout/CenteredIconLabelDescriptionList"/>
    <dgm:cxn modelId="{7323BA86-A4D3-49E0-B452-B6987680E923}" type="presParOf" srcId="{3844B301-52A4-4012-B8A4-317123A12D20}" destId="{4A934E17-F69B-4B18-BE63-24027722A1B8}" srcOrd="1" destOrd="0" presId="urn:microsoft.com/office/officeart/2018/5/layout/CenteredIconLabelDescriptionList"/>
    <dgm:cxn modelId="{015DF3BB-D6FE-49E1-8853-E1873E7266A6}" type="presParOf" srcId="{3844B301-52A4-4012-B8A4-317123A12D20}" destId="{0A75167F-18B6-4D95-BBC3-03235B96BE39}" srcOrd="2" destOrd="0" presId="urn:microsoft.com/office/officeart/2018/5/layout/CenteredIconLabelDescriptionList"/>
    <dgm:cxn modelId="{A7CB4607-2012-457F-B6D4-F061CD03A38A}" type="presParOf" srcId="{3844B301-52A4-4012-B8A4-317123A12D20}" destId="{45537233-171E-4BE2-A847-251E6A260F3A}" srcOrd="3" destOrd="0" presId="urn:microsoft.com/office/officeart/2018/5/layout/CenteredIconLabelDescriptionList"/>
    <dgm:cxn modelId="{14D37FDF-AAE9-41B2-9C92-5C10F35186F3}" type="presParOf" srcId="{3844B301-52A4-4012-B8A4-317123A12D20}" destId="{2E98E5BE-38AB-4AAE-84F1-D1B421F44313}"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B591F7-9D36-46CA-935B-983EF2D2AAE7}">
      <dsp:nvSpPr>
        <dsp:cNvPr id="0" name=""/>
        <dsp:cNvSpPr/>
      </dsp:nvSpPr>
      <dsp:spPr>
        <a:xfrm>
          <a:off x="0" y="1684"/>
          <a:ext cx="7200898" cy="35879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5BFD6A-DA53-40C5-829D-4DD77383D493}">
      <dsp:nvSpPr>
        <dsp:cNvPr id="0" name=""/>
        <dsp:cNvSpPr/>
      </dsp:nvSpPr>
      <dsp:spPr>
        <a:xfrm>
          <a:off x="108536" y="82414"/>
          <a:ext cx="197339" cy="19733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9A282AC-A2A4-4B2F-9ED7-7DA28B36FB31}">
      <dsp:nvSpPr>
        <dsp:cNvPr id="0" name=""/>
        <dsp:cNvSpPr/>
      </dsp:nvSpPr>
      <dsp:spPr>
        <a:xfrm>
          <a:off x="414412" y="1684"/>
          <a:ext cx="6786485" cy="358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973" tIns="37973" rIns="37973" bIns="37973" numCol="1" spcCol="1270" anchor="ctr" anchorCtr="0">
          <a:noAutofit/>
        </a:bodyPr>
        <a:lstStyle/>
        <a:p>
          <a:pPr marL="0" lvl="0" indent="0" algn="l" defTabSz="844550">
            <a:lnSpc>
              <a:spcPct val="90000"/>
            </a:lnSpc>
            <a:spcBef>
              <a:spcPct val="0"/>
            </a:spcBef>
            <a:spcAft>
              <a:spcPct val="35000"/>
            </a:spcAft>
            <a:buNone/>
          </a:pPr>
          <a:r>
            <a:rPr lang="en-US" sz="1900" kern="1200" dirty="0"/>
            <a:t>University A-G:   Elizabeth Ryczek</a:t>
          </a:r>
        </a:p>
      </dsp:txBody>
      <dsp:txXfrm>
        <a:off x="414412" y="1684"/>
        <a:ext cx="6786485" cy="358798"/>
      </dsp:txXfrm>
    </dsp:sp>
    <dsp:sp modelId="{62A8BAD4-296E-4A4D-A196-B0601195696B}">
      <dsp:nvSpPr>
        <dsp:cNvPr id="0" name=""/>
        <dsp:cNvSpPr/>
      </dsp:nvSpPr>
      <dsp:spPr>
        <a:xfrm>
          <a:off x="0" y="450183"/>
          <a:ext cx="7200898" cy="35879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3DD6DD-62B9-4072-8980-E9F4112EF332}">
      <dsp:nvSpPr>
        <dsp:cNvPr id="0" name=""/>
        <dsp:cNvSpPr/>
      </dsp:nvSpPr>
      <dsp:spPr>
        <a:xfrm>
          <a:off x="108536" y="530912"/>
          <a:ext cx="197339" cy="19733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6D67B29-F752-47DB-AF46-3C8BD951247C}">
      <dsp:nvSpPr>
        <dsp:cNvPr id="0" name=""/>
        <dsp:cNvSpPr/>
      </dsp:nvSpPr>
      <dsp:spPr>
        <a:xfrm>
          <a:off x="414412" y="450183"/>
          <a:ext cx="6786485" cy="358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973" tIns="37973" rIns="37973" bIns="37973" numCol="1" spcCol="1270" anchor="ctr" anchorCtr="0">
          <a:noAutofit/>
        </a:bodyPr>
        <a:lstStyle/>
        <a:p>
          <a:pPr marL="0" lvl="0" indent="0" algn="l" defTabSz="844550">
            <a:lnSpc>
              <a:spcPct val="90000"/>
            </a:lnSpc>
            <a:spcBef>
              <a:spcPct val="0"/>
            </a:spcBef>
            <a:spcAft>
              <a:spcPct val="35000"/>
            </a:spcAft>
            <a:buNone/>
          </a:pPr>
          <a:r>
            <a:rPr lang="en-US" sz="1900" kern="1200" dirty="0"/>
            <a:t>University H-O:   Tim Papp</a:t>
          </a:r>
        </a:p>
      </dsp:txBody>
      <dsp:txXfrm>
        <a:off x="414412" y="450183"/>
        <a:ext cx="6786485" cy="358798"/>
      </dsp:txXfrm>
    </dsp:sp>
    <dsp:sp modelId="{7DFFB736-78B6-4F16-BE7D-0EA8525A7AB9}">
      <dsp:nvSpPr>
        <dsp:cNvPr id="0" name=""/>
        <dsp:cNvSpPr/>
      </dsp:nvSpPr>
      <dsp:spPr>
        <a:xfrm>
          <a:off x="0" y="898681"/>
          <a:ext cx="7200898" cy="35879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3085A6-2A6B-4758-8ADF-844A3FBCA8E9}">
      <dsp:nvSpPr>
        <dsp:cNvPr id="0" name=""/>
        <dsp:cNvSpPr/>
      </dsp:nvSpPr>
      <dsp:spPr>
        <a:xfrm>
          <a:off x="108536" y="979411"/>
          <a:ext cx="197339" cy="19733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DDDECAC-B19B-47DD-AD35-DFA7DE8BF446}">
      <dsp:nvSpPr>
        <dsp:cNvPr id="0" name=""/>
        <dsp:cNvSpPr/>
      </dsp:nvSpPr>
      <dsp:spPr>
        <a:xfrm>
          <a:off x="414412" y="898681"/>
          <a:ext cx="6786485" cy="358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973" tIns="37973" rIns="37973" bIns="37973" numCol="1" spcCol="1270" anchor="ctr" anchorCtr="0">
          <a:noAutofit/>
        </a:bodyPr>
        <a:lstStyle/>
        <a:p>
          <a:pPr marL="0" lvl="0" indent="0" algn="l" defTabSz="844550">
            <a:lnSpc>
              <a:spcPct val="90000"/>
            </a:lnSpc>
            <a:spcBef>
              <a:spcPct val="0"/>
            </a:spcBef>
            <a:spcAft>
              <a:spcPct val="35000"/>
            </a:spcAft>
            <a:buNone/>
          </a:pPr>
          <a:r>
            <a:rPr lang="en-US" sz="1900" kern="1200" dirty="0"/>
            <a:t>University P-Z:     Amanda Madej</a:t>
          </a:r>
        </a:p>
      </dsp:txBody>
      <dsp:txXfrm>
        <a:off x="414412" y="898681"/>
        <a:ext cx="6786485" cy="358798"/>
      </dsp:txXfrm>
    </dsp:sp>
    <dsp:sp modelId="{37DEF700-027B-47D7-90A7-D4FB566AB2B1}">
      <dsp:nvSpPr>
        <dsp:cNvPr id="0" name=""/>
        <dsp:cNvSpPr/>
      </dsp:nvSpPr>
      <dsp:spPr>
        <a:xfrm>
          <a:off x="0" y="1347180"/>
          <a:ext cx="7200898" cy="35879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948B03-8FF0-44B4-B2CE-09155200B4EA}">
      <dsp:nvSpPr>
        <dsp:cNvPr id="0" name=""/>
        <dsp:cNvSpPr/>
      </dsp:nvSpPr>
      <dsp:spPr>
        <a:xfrm>
          <a:off x="108536" y="1427909"/>
          <a:ext cx="197339" cy="19733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0270965-BB75-4BE1-99EA-968ED3AE575E}">
      <dsp:nvSpPr>
        <dsp:cNvPr id="0" name=""/>
        <dsp:cNvSpPr/>
      </dsp:nvSpPr>
      <dsp:spPr>
        <a:xfrm>
          <a:off x="414412" y="1347180"/>
          <a:ext cx="6786485" cy="358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973" tIns="37973" rIns="37973" bIns="37973" numCol="1" spcCol="1270" anchor="ctr" anchorCtr="0">
          <a:noAutofit/>
        </a:bodyPr>
        <a:lstStyle/>
        <a:p>
          <a:pPr marL="0" lvl="0" indent="0" algn="l" defTabSz="844550">
            <a:lnSpc>
              <a:spcPct val="90000"/>
            </a:lnSpc>
            <a:spcBef>
              <a:spcPct val="0"/>
            </a:spcBef>
            <a:spcAft>
              <a:spcPct val="35000"/>
            </a:spcAft>
            <a:buNone/>
          </a:pPr>
          <a:r>
            <a:rPr lang="en-US" sz="1900" kern="1200" dirty="0"/>
            <a:t>Medical:             Erika Picard</a:t>
          </a:r>
        </a:p>
      </dsp:txBody>
      <dsp:txXfrm>
        <a:off x="414412" y="1347180"/>
        <a:ext cx="6786485" cy="358798"/>
      </dsp:txXfrm>
    </dsp:sp>
    <dsp:sp modelId="{BC79C45E-C02E-4279-BEFD-5D1BB95A83CD}">
      <dsp:nvSpPr>
        <dsp:cNvPr id="0" name=""/>
        <dsp:cNvSpPr/>
      </dsp:nvSpPr>
      <dsp:spPr>
        <a:xfrm>
          <a:off x="0" y="1795678"/>
          <a:ext cx="7200898" cy="358798"/>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D68C85-E89E-4CB1-A057-174FDD001A62}">
      <dsp:nvSpPr>
        <dsp:cNvPr id="0" name=""/>
        <dsp:cNvSpPr/>
      </dsp:nvSpPr>
      <dsp:spPr>
        <a:xfrm>
          <a:off x="108536" y="1876408"/>
          <a:ext cx="197339" cy="19733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BA58075-5B4F-4F90-8ECC-59D596EE8AB4}">
      <dsp:nvSpPr>
        <dsp:cNvPr id="0" name=""/>
        <dsp:cNvSpPr/>
      </dsp:nvSpPr>
      <dsp:spPr>
        <a:xfrm>
          <a:off x="414412" y="1795678"/>
          <a:ext cx="6786485" cy="358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973" tIns="37973" rIns="37973" bIns="37973" numCol="1" spcCol="1270" anchor="ctr" anchorCtr="0">
          <a:noAutofit/>
        </a:bodyPr>
        <a:lstStyle/>
        <a:p>
          <a:pPr marL="0" lvl="0" indent="0" algn="l" defTabSz="844550">
            <a:lnSpc>
              <a:spcPct val="90000"/>
            </a:lnSpc>
            <a:spcBef>
              <a:spcPct val="0"/>
            </a:spcBef>
            <a:spcAft>
              <a:spcPct val="35000"/>
            </a:spcAft>
            <a:buNone/>
          </a:pPr>
          <a:r>
            <a:rPr lang="en-US" sz="1900" kern="1200" dirty="0"/>
            <a:t>College and Career Coordinator: Kirby Pratt</a:t>
          </a:r>
        </a:p>
      </dsp:txBody>
      <dsp:txXfrm>
        <a:off x="414412" y="1795678"/>
        <a:ext cx="6786485" cy="3587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539666-DE5A-42D5-B777-C6D922EC43E9}">
      <dsp:nvSpPr>
        <dsp:cNvPr id="0" name=""/>
        <dsp:cNvSpPr/>
      </dsp:nvSpPr>
      <dsp:spPr>
        <a:xfrm>
          <a:off x="965" y="99962"/>
          <a:ext cx="2258683" cy="1129341"/>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80010" bIns="53340" numCol="1" spcCol="1270" anchor="ctr" anchorCtr="0">
          <a:noAutofit/>
        </a:bodyPr>
        <a:lstStyle/>
        <a:p>
          <a:pPr marL="0" lvl="0" indent="0" algn="ctr" defTabSz="1866900">
            <a:lnSpc>
              <a:spcPct val="90000"/>
            </a:lnSpc>
            <a:spcBef>
              <a:spcPct val="0"/>
            </a:spcBef>
            <a:spcAft>
              <a:spcPct val="35000"/>
            </a:spcAft>
            <a:buNone/>
          </a:pPr>
          <a:r>
            <a:rPr lang="en-US" sz="4200" kern="1200"/>
            <a:t>24 credits</a:t>
          </a:r>
        </a:p>
      </dsp:txBody>
      <dsp:txXfrm>
        <a:off x="34042" y="133039"/>
        <a:ext cx="2192529" cy="1063187"/>
      </dsp:txXfrm>
    </dsp:sp>
    <dsp:sp modelId="{12D4464C-0113-4D27-8A33-E40244D68DBE}">
      <dsp:nvSpPr>
        <dsp:cNvPr id="0" name=""/>
        <dsp:cNvSpPr/>
      </dsp:nvSpPr>
      <dsp:spPr>
        <a:xfrm>
          <a:off x="226833" y="1229303"/>
          <a:ext cx="225868" cy="847006"/>
        </a:xfrm>
        <a:custGeom>
          <a:avLst/>
          <a:gdLst/>
          <a:ahLst/>
          <a:cxnLst/>
          <a:rect l="0" t="0" r="0" b="0"/>
          <a:pathLst>
            <a:path>
              <a:moveTo>
                <a:pt x="0" y="0"/>
              </a:moveTo>
              <a:lnTo>
                <a:pt x="0" y="847006"/>
              </a:lnTo>
              <a:lnTo>
                <a:pt x="225868" y="84700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8D2C95-0568-429A-BF97-BB9EE7F180F0}">
      <dsp:nvSpPr>
        <dsp:cNvPr id="0" name=""/>
        <dsp:cNvSpPr/>
      </dsp:nvSpPr>
      <dsp:spPr>
        <a:xfrm>
          <a:off x="452701" y="1511639"/>
          <a:ext cx="1806946" cy="1129341"/>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a:t>Must meet all subject level credit requirements!</a:t>
          </a:r>
        </a:p>
      </dsp:txBody>
      <dsp:txXfrm>
        <a:off x="485778" y="1544716"/>
        <a:ext cx="1740792" cy="1063187"/>
      </dsp:txXfrm>
    </dsp:sp>
    <dsp:sp modelId="{08020A73-28F7-4952-873C-F665A14EDC75}">
      <dsp:nvSpPr>
        <dsp:cNvPr id="0" name=""/>
        <dsp:cNvSpPr/>
      </dsp:nvSpPr>
      <dsp:spPr>
        <a:xfrm>
          <a:off x="2824318" y="99962"/>
          <a:ext cx="2258683" cy="1129341"/>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80010" bIns="53340" numCol="1" spcCol="1270" anchor="ctr" anchorCtr="0">
          <a:noAutofit/>
        </a:bodyPr>
        <a:lstStyle/>
        <a:p>
          <a:pPr marL="0" lvl="0" indent="0" algn="ctr" defTabSz="1866900">
            <a:lnSpc>
              <a:spcPct val="90000"/>
            </a:lnSpc>
            <a:spcBef>
              <a:spcPct val="0"/>
            </a:spcBef>
            <a:spcAft>
              <a:spcPct val="35000"/>
            </a:spcAft>
            <a:buNone/>
          </a:pPr>
          <a:r>
            <a:rPr lang="en-US" sz="4200" kern="1200"/>
            <a:t>GPA</a:t>
          </a:r>
        </a:p>
      </dsp:txBody>
      <dsp:txXfrm>
        <a:off x="2857395" y="133039"/>
        <a:ext cx="2192529" cy="1063187"/>
      </dsp:txXfrm>
    </dsp:sp>
    <dsp:sp modelId="{C73842C0-F38A-41E8-AB13-CFD0F59CA93B}">
      <dsp:nvSpPr>
        <dsp:cNvPr id="0" name=""/>
        <dsp:cNvSpPr/>
      </dsp:nvSpPr>
      <dsp:spPr>
        <a:xfrm>
          <a:off x="3050187" y="1229303"/>
          <a:ext cx="225868" cy="847006"/>
        </a:xfrm>
        <a:custGeom>
          <a:avLst/>
          <a:gdLst/>
          <a:ahLst/>
          <a:cxnLst/>
          <a:rect l="0" t="0" r="0" b="0"/>
          <a:pathLst>
            <a:path>
              <a:moveTo>
                <a:pt x="0" y="0"/>
              </a:moveTo>
              <a:lnTo>
                <a:pt x="0" y="847006"/>
              </a:lnTo>
              <a:lnTo>
                <a:pt x="225868" y="84700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E96AB5B-9058-4052-821D-FA71EC59424A}">
      <dsp:nvSpPr>
        <dsp:cNvPr id="0" name=""/>
        <dsp:cNvSpPr/>
      </dsp:nvSpPr>
      <dsp:spPr>
        <a:xfrm>
          <a:off x="3276055" y="1511639"/>
          <a:ext cx="1806946" cy="1129341"/>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a:t>Minimum 2.0 </a:t>
          </a:r>
          <a:r>
            <a:rPr lang="en-US" sz="1900" u="sng" kern="1200"/>
            <a:t>unweighted</a:t>
          </a:r>
          <a:endParaRPr lang="en-US" sz="1900" kern="1200"/>
        </a:p>
      </dsp:txBody>
      <dsp:txXfrm>
        <a:off x="3309132" y="1544716"/>
        <a:ext cx="1740792" cy="1063187"/>
      </dsp:txXfrm>
    </dsp:sp>
    <dsp:sp modelId="{587921ED-2CA4-41AC-AF52-04C7FF1D2325}">
      <dsp:nvSpPr>
        <dsp:cNvPr id="0" name=""/>
        <dsp:cNvSpPr/>
      </dsp:nvSpPr>
      <dsp:spPr>
        <a:xfrm>
          <a:off x="5647672" y="99962"/>
          <a:ext cx="2258683" cy="1129341"/>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80010" bIns="53340" numCol="1" spcCol="1270" anchor="ctr" anchorCtr="0">
          <a:noAutofit/>
        </a:bodyPr>
        <a:lstStyle/>
        <a:p>
          <a:pPr marL="0" lvl="0" indent="0" algn="ctr" defTabSz="1866900">
            <a:lnSpc>
              <a:spcPct val="90000"/>
            </a:lnSpc>
            <a:spcBef>
              <a:spcPct val="0"/>
            </a:spcBef>
            <a:spcAft>
              <a:spcPct val="35000"/>
            </a:spcAft>
            <a:buNone/>
          </a:pPr>
          <a:r>
            <a:rPr lang="en-US" sz="4200" kern="1200"/>
            <a:t>Testing</a:t>
          </a:r>
        </a:p>
      </dsp:txBody>
      <dsp:txXfrm>
        <a:off x="5680749" y="133039"/>
        <a:ext cx="2192529" cy="1063187"/>
      </dsp:txXfrm>
    </dsp:sp>
    <dsp:sp modelId="{719AE6D8-F92D-4448-8AE6-9E54D007F10B}">
      <dsp:nvSpPr>
        <dsp:cNvPr id="0" name=""/>
        <dsp:cNvSpPr/>
      </dsp:nvSpPr>
      <dsp:spPr>
        <a:xfrm>
          <a:off x="5873541" y="1229303"/>
          <a:ext cx="225868" cy="847006"/>
        </a:xfrm>
        <a:custGeom>
          <a:avLst/>
          <a:gdLst/>
          <a:ahLst/>
          <a:cxnLst/>
          <a:rect l="0" t="0" r="0" b="0"/>
          <a:pathLst>
            <a:path>
              <a:moveTo>
                <a:pt x="0" y="0"/>
              </a:moveTo>
              <a:lnTo>
                <a:pt x="0" y="847006"/>
              </a:lnTo>
              <a:lnTo>
                <a:pt x="225868" y="84700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CDA31B-79AB-4E75-85FC-B8BC9AA11664}">
      <dsp:nvSpPr>
        <dsp:cNvPr id="0" name=""/>
        <dsp:cNvSpPr/>
      </dsp:nvSpPr>
      <dsp:spPr>
        <a:xfrm>
          <a:off x="6099409" y="1511639"/>
          <a:ext cx="1806946" cy="1129341"/>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dirty="0"/>
            <a:t>Pass </a:t>
          </a:r>
          <a:r>
            <a:rPr lang="en-US" sz="1900" kern="1200" dirty="0" err="1"/>
            <a:t>Alg</a:t>
          </a:r>
          <a:r>
            <a:rPr lang="en-US" sz="1900" kern="1200" dirty="0"/>
            <a:t> 1 EOC and FAST ELA</a:t>
          </a:r>
        </a:p>
      </dsp:txBody>
      <dsp:txXfrm>
        <a:off x="6132486" y="1544716"/>
        <a:ext cx="1740792" cy="10631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11A9C0-3F4D-42DC-89E2-C006763B3FD6}">
      <dsp:nvSpPr>
        <dsp:cNvPr id="0" name=""/>
        <dsp:cNvSpPr/>
      </dsp:nvSpPr>
      <dsp:spPr>
        <a:xfrm rot="5400000">
          <a:off x="-241841" y="243074"/>
          <a:ext cx="1612274" cy="1128592"/>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Must PASS FAST PM 3 Reading </a:t>
          </a:r>
        </a:p>
      </dsp:txBody>
      <dsp:txXfrm rot="-5400000">
        <a:off x="0" y="565529"/>
        <a:ext cx="1128592" cy="483682"/>
      </dsp:txXfrm>
    </dsp:sp>
    <dsp:sp modelId="{B9865CD8-DA0F-47EE-BF44-3D1D6A204B93}">
      <dsp:nvSpPr>
        <dsp:cNvPr id="0" name=""/>
        <dsp:cNvSpPr/>
      </dsp:nvSpPr>
      <dsp:spPr>
        <a:xfrm rot="5400000">
          <a:off x="2017453" y="-887628"/>
          <a:ext cx="1047978" cy="2825701"/>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a:t>OR earn a concordant score in one of the following ways:</a:t>
          </a:r>
        </a:p>
        <a:p>
          <a:pPr marL="228600" lvl="2" indent="-114300" algn="l" defTabSz="577850">
            <a:lnSpc>
              <a:spcPct val="90000"/>
            </a:lnSpc>
            <a:spcBef>
              <a:spcPct val="0"/>
            </a:spcBef>
            <a:spcAft>
              <a:spcPct val="15000"/>
            </a:spcAft>
            <a:buChar char="•"/>
          </a:pPr>
          <a:r>
            <a:rPr lang="en-US" sz="1300" kern="1200"/>
            <a:t>480 on SAT EBRW </a:t>
          </a:r>
        </a:p>
        <a:p>
          <a:pPr marL="228600" lvl="2" indent="-114300" algn="l" defTabSz="577850">
            <a:lnSpc>
              <a:spcPct val="90000"/>
            </a:lnSpc>
            <a:spcBef>
              <a:spcPct val="0"/>
            </a:spcBef>
            <a:spcAft>
              <a:spcPct val="15000"/>
            </a:spcAft>
            <a:buChar char="•"/>
          </a:pPr>
          <a:r>
            <a:rPr lang="en-US" sz="1300" kern="1200"/>
            <a:t>Average of 18 on ACT Reading and English</a:t>
          </a:r>
        </a:p>
      </dsp:txBody>
      <dsp:txXfrm rot="-5400000">
        <a:off x="1128592" y="52391"/>
        <a:ext cx="2774543" cy="945662"/>
      </dsp:txXfrm>
    </dsp:sp>
    <dsp:sp modelId="{F405C96B-5725-4C1B-9AF7-AC3E42BE280A}">
      <dsp:nvSpPr>
        <dsp:cNvPr id="0" name=""/>
        <dsp:cNvSpPr/>
      </dsp:nvSpPr>
      <dsp:spPr>
        <a:xfrm rot="5400000">
          <a:off x="-241841" y="1597702"/>
          <a:ext cx="1612274" cy="1128592"/>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Must Pass Alg 1 EOC</a:t>
          </a:r>
        </a:p>
      </dsp:txBody>
      <dsp:txXfrm rot="-5400000">
        <a:off x="0" y="1920157"/>
        <a:ext cx="1128592" cy="483682"/>
      </dsp:txXfrm>
    </dsp:sp>
    <dsp:sp modelId="{3DBAD49A-2024-43EF-904D-A86C861A1DF1}">
      <dsp:nvSpPr>
        <dsp:cNvPr id="0" name=""/>
        <dsp:cNvSpPr/>
      </dsp:nvSpPr>
      <dsp:spPr>
        <a:xfrm rot="5400000">
          <a:off x="2017453" y="466999"/>
          <a:ext cx="1047978" cy="2825701"/>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a:t>OR earn a concordant score in one of the following ways:</a:t>
          </a:r>
        </a:p>
        <a:p>
          <a:pPr marL="228600" lvl="2" indent="-114300" algn="l" defTabSz="577850">
            <a:lnSpc>
              <a:spcPct val="90000"/>
            </a:lnSpc>
            <a:spcBef>
              <a:spcPct val="0"/>
            </a:spcBef>
            <a:spcAft>
              <a:spcPct val="15000"/>
            </a:spcAft>
            <a:buChar char="•"/>
          </a:pPr>
          <a:r>
            <a:rPr lang="en-US" sz="1300" kern="1200"/>
            <a:t>420 SAT Math</a:t>
          </a:r>
        </a:p>
        <a:p>
          <a:pPr marL="228600" lvl="2" indent="-114300" algn="l" defTabSz="577850">
            <a:lnSpc>
              <a:spcPct val="90000"/>
            </a:lnSpc>
            <a:spcBef>
              <a:spcPct val="0"/>
            </a:spcBef>
            <a:spcAft>
              <a:spcPct val="15000"/>
            </a:spcAft>
            <a:buChar char="•"/>
          </a:pPr>
          <a:r>
            <a:rPr lang="en-US" sz="1300" kern="1200"/>
            <a:t>16 ACT Math</a:t>
          </a:r>
        </a:p>
        <a:p>
          <a:pPr marL="228600" lvl="2" indent="-114300" algn="l" defTabSz="577850">
            <a:lnSpc>
              <a:spcPct val="90000"/>
            </a:lnSpc>
            <a:spcBef>
              <a:spcPct val="0"/>
            </a:spcBef>
            <a:spcAft>
              <a:spcPct val="15000"/>
            </a:spcAft>
            <a:buChar char="•"/>
          </a:pPr>
          <a:r>
            <a:rPr lang="en-US" sz="1300" kern="1200"/>
            <a:t>430 PSAT Math</a:t>
          </a:r>
        </a:p>
      </dsp:txBody>
      <dsp:txXfrm rot="-5400000">
        <a:off x="1128592" y="1407018"/>
        <a:ext cx="2774543" cy="9456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5758E5-43B0-4C2F-8835-8C84D5E91C14}">
      <dsp:nvSpPr>
        <dsp:cNvPr id="0" name=""/>
        <dsp:cNvSpPr/>
      </dsp:nvSpPr>
      <dsp:spPr>
        <a:xfrm>
          <a:off x="0" y="3554"/>
          <a:ext cx="4435657" cy="82723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DD6D54-4AC9-4A69-BA6E-88E29A8659C9}">
      <dsp:nvSpPr>
        <dsp:cNvPr id="0" name=""/>
        <dsp:cNvSpPr/>
      </dsp:nvSpPr>
      <dsp:spPr>
        <a:xfrm>
          <a:off x="250239" y="189683"/>
          <a:ext cx="454981" cy="45498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9FA3893-B878-4385-B2EA-7C8C8D8A42F4}">
      <dsp:nvSpPr>
        <dsp:cNvPr id="0" name=""/>
        <dsp:cNvSpPr/>
      </dsp:nvSpPr>
      <dsp:spPr>
        <a:xfrm>
          <a:off x="955460" y="3554"/>
          <a:ext cx="1996045" cy="827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549" tIns="87549" rIns="87549" bIns="87549" numCol="1" spcCol="1270" anchor="ctr" anchorCtr="0">
          <a:noAutofit/>
        </a:bodyPr>
        <a:lstStyle/>
        <a:p>
          <a:pPr marL="0" lvl="0" indent="0" algn="l" defTabSz="977900">
            <a:lnSpc>
              <a:spcPct val="90000"/>
            </a:lnSpc>
            <a:spcBef>
              <a:spcPct val="0"/>
            </a:spcBef>
            <a:spcAft>
              <a:spcPct val="35000"/>
            </a:spcAft>
            <a:buNone/>
          </a:pPr>
          <a:r>
            <a:rPr lang="en-US" sz="2200" kern="1200"/>
            <a:t>English</a:t>
          </a:r>
        </a:p>
      </dsp:txBody>
      <dsp:txXfrm>
        <a:off x="955460" y="3554"/>
        <a:ext cx="1996045" cy="827238"/>
      </dsp:txXfrm>
    </dsp:sp>
    <dsp:sp modelId="{F659CD00-7AC4-4C59-96F8-521AFC472B12}">
      <dsp:nvSpPr>
        <dsp:cNvPr id="0" name=""/>
        <dsp:cNvSpPr/>
      </dsp:nvSpPr>
      <dsp:spPr>
        <a:xfrm>
          <a:off x="2951506" y="3554"/>
          <a:ext cx="1483216" cy="827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549" tIns="87549" rIns="87549" bIns="87549" numCol="1" spcCol="1270" anchor="ctr" anchorCtr="0">
          <a:noAutofit/>
        </a:bodyPr>
        <a:lstStyle/>
        <a:p>
          <a:pPr marL="0" lvl="0" indent="0" algn="l" defTabSz="488950">
            <a:lnSpc>
              <a:spcPct val="90000"/>
            </a:lnSpc>
            <a:spcBef>
              <a:spcPct val="0"/>
            </a:spcBef>
            <a:spcAft>
              <a:spcPct val="35000"/>
            </a:spcAft>
            <a:buNone/>
          </a:pPr>
          <a:r>
            <a:rPr lang="en-US" sz="1100" kern="1200" dirty="0"/>
            <a:t>4 credits</a:t>
          </a:r>
        </a:p>
      </dsp:txBody>
      <dsp:txXfrm>
        <a:off x="2951506" y="3554"/>
        <a:ext cx="1483216" cy="827238"/>
      </dsp:txXfrm>
    </dsp:sp>
    <dsp:sp modelId="{12344362-9BF8-403C-8EE4-C1BB6BA3C309}">
      <dsp:nvSpPr>
        <dsp:cNvPr id="0" name=""/>
        <dsp:cNvSpPr/>
      </dsp:nvSpPr>
      <dsp:spPr>
        <a:xfrm>
          <a:off x="0" y="1037602"/>
          <a:ext cx="4435657" cy="82723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AD4D81-2D16-41AF-9423-347E2A557323}">
      <dsp:nvSpPr>
        <dsp:cNvPr id="0" name=""/>
        <dsp:cNvSpPr/>
      </dsp:nvSpPr>
      <dsp:spPr>
        <a:xfrm>
          <a:off x="250239" y="1223731"/>
          <a:ext cx="454981" cy="45498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56027EB-2774-486F-81C0-BAD00EE391EF}">
      <dsp:nvSpPr>
        <dsp:cNvPr id="0" name=""/>
        <dsp:cNvSpPr/>
      </dsp:nvSpPr>
      <dsp:spPr>
        <a:xfrm>
          <a:off x="955460" y="1037602"/>
          <a:ext cx="1996045" cy="827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549" tIns="87549" rIns="87549" bIns="87549" numCol="1" spcCol="1270" anchor="ctr" anchorCtr="0">
          <a:noAutofit/>
        </a:bodyPr>
        <a:lstStyle/>
        <a:p>
          <a:pPr marL="0" lvl="0" indent="0" algn="l" defTabSz="977900">
            <a:lnSpc>
              <a:spcPct val="90000"/>
            </a:lnSpc>
            <a:spcBef>
              <a:spcPct val="0"/>
            </a:spcBef>
            <a:spcAft>
              <a:spcPct val="35000"/>
            </a:spcAft>
            <a:buNone/>
          </a:pPr>
          <a:r>
            <a:rPr lang="en-US" sz="2200" kern="1200"/>
            <a:t>Math</a:t>
          </a:r>
        </a:p>
      </dsp:txBody>
      <dsp:txXfrm>
        <a:off x="955460" y="1037602"/>
        <a:ext cx="1996045" cy="827238"/>
      </dsp:txXfrm>
    </dsp:sp>
    <dsp:sp modelId="{E5855AF6-EFED-4720-BE2F-A96D4C62ABB4}">
      <dsp:nvSpPr>
        <dsp:cNvPr id="0" name=""/>
        <dsp:cNvSpPr/>
      </dsp:nvSpPr>
      <dsp:spPr>
        <a:xfrm>
          <a:off x="2951506" y="1037602"/>
          <a:ext cx="1483216" cy="827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549" tIns="87549" rIns="87549" bIns="87549" numCol="1" spcCol="1270" anchor="ctr" anchorCtr="0">
          <a:noAutofit/>
        </a:bodyPr>
        <a:lstStyle/>
        <a:p>
          <a:pPr marL="0" lvl="0" indent="0" algn="l" defTabSz="488950">
            <a:lnSpc>
              <a:spcPct val="90000"/>
            </a:lnSpc>
            <a:spcBef>
              <a:spcPct val="0"/>
            </a:spcBef>
            <a:spcAft>
              <a:spcPct val="35000"/>
            </a:spcAft>
            <a:buNone/>
          </a:pPr>
          <a:r>
            <a:rPr lang="en-US" sz="1100" kern="1200"/>
            <a:t>4 credits, must include Algebra 1 (1.0) and Geometry (1.0)</a:t>
          </a:r>
        </a:p>
      </dsp:txBody>
      <dsp:txXfrm>
        <a:off x="2951506" y="1037602"/>
        <a:ext cx="1483216" cy="827238"/>
      </dsp:txXfrm>
    </dsp:sp>
    <dsp:sp modelId="{A5D3C1DE-02BD-4492-A51E-D41D9819221F}">
      <dsp:nvSpPr>
        <dsp:cNvPr id="0" name=""/>
        <dsp:cNvSpPr/>
      </dsp:nvSpPr>
      <dsp:spPr>
        <a:xfrm>
          <a:off x="0" y="2071651"/>
          <a:ext cx="4435657" cy="82723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E322FA-7C44-4B4A-9420-877473312E02}">
      <dsp:nvSpPr>
        <dsp:cNvPr id="0" name=""/>
        <dsp:cNvSpPr/>
      </dsp:nvSpPr>
      <dsp:spPr>
        <a:xfrm>
          <a:off x="250239" y="2257780"/>
          <a:ext cx="454981" cy="45498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700B0C8-0091-4D3D-8EC9-61D5456A1608}">
      <dsp:nvSpPr>
        <dsp:cNvPr id="0" name=""/>
        <dsp:cNvSpPr/>
      </dsp:nvSpPr>
      <dsp:spPr>
        <a:xfrm>
          <a:off x="955460" y="2071651"/>
          <a:ext cx="1996045" cy="827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549" tIns="87549" rIns="87549" bIns="87549" numCol="1" spcCol="1270" anchor="ctr" anchorCtr="0">
          <a:noAutofit/>
        </a:bodyPr>
        <a:lstStyle/>
        <a:p>
          <a:pPr marL="0" lvl="0" indent="0" algn="l" defTabSz="977900">
            <a:lnSpc>
              <a:spcPct val="90000"/>
            </a:lnSpc>
            <a:spcBef>
              <a:spcPct val="0"/>
            </a:spcBef>
            <a:spcAft>
              <a:spcPct val="35000"/>
            </a:spcAft>
            <a:buNone/>
          </a:pPr>
          <a:r>
            <a:rPr lang="en-US" sz="2200" kern="1200"/>
            <a:t>Science</a:t>
          </a:r>
        </a:p>
      </dsp:txBody>
      <dsp:txXfrm>
        <a:off x="955460" y="2071651"/>
        <a:ext cx="1996045" cy="827238"/>
      </dsp:txXfrm>
    </dsp:sp>
    <dsp:sp modelId="{FE48D8D1-5CA9-42AC-B4C3-DDA6C48B2EE4}">
      <dsp:nvSpPr>
        <dsp:cNvPr id="0" name=""/>
        <dsp:cNvSpPr/>
      </dsp:nvSpPr>
      <dsp:spPr>
        <a:xfrm>
          <a:off x="2951506" y="2071651"/>
          <a:ext cx="1483216" cy="827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549" tIns="87549" rIns="87549" bIns="87549" numCol="1" spcCol="1270" anchor="ctr" anchorCtr="0">
          <a:noAutofit/>
        </a:bodyPr>
        <a:lstStyle/>
        <a:p>
          <a:pPr marL="0" lvl="0" indent="0" algn="l" defTabSz="488950">
            <a:lnSpc>
              <a:spcPct val="90000"/>
            </a:lnSpc>
            <a:spcBef>
              <a:spcPct val="0"/>
            </a:spcBef>
            <a:spcAft>
              <a:spcPct val="35000"/>
            </a:spcAft>
            <a:buNone/>
          </a:pPr>
          <a:r>
            <a:rPr lang="en-US" sz="1100" kern="1200"/>
            <a:t>3 credits, must include Biology (1.0)</a:t>
          </a:r>
        </a:p>
      </dsp:txBody>
      <dsp:txXfrm>
        <a:off x="2951506" y="2071651"/>
        <a:ext cx="1483216" cy="827238"/>
      </dsp:txXfrm>
    </dsp:sp>
    <dsp:sp modelId="{17499170-05CB-4F18-B72E-6CC8BA92D770}">
      <dsp:nvSpPr>
        <dsp:cNvPr id="0" name=""/>
        <dsp:cNvSpPr/>
      </dsp:nvSpPr>
      <dsp:spPr>
        <a:xfrm>
          <a:off x="0" y="3105699"/>
          <a:ext cx="4435657" cy="82723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C63309-8EC2-4F53-913A-59CE38980CD3}">
      <dsp:nvSpPr>
        <dsp:cNvPr id="0" name=""/>
        <dsp:cNvSpPr/>
      </dsp:nvSpPr>
      <dsp:spPr>
        <a:xfrm>
          <a:off x="250239" y="3291828"/>
          <a:ext cx="454981" cy="45498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077D9BD-3A2E-42F5-B584-E2787F3EDDF8}">
      <dsp:nvSpPr>
        <dsp:cNvPr id="0" name=""/>
        <dsp:cNvSpPr/>
      </dsp:nvSpPr>
      <dsp:spPr>
        <a:xfrm>
          <a:off x="955460" y="3105699"/>
          <a:ext cx="1996045" cy="827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549" tIns="87549" rIns="87549" bIns="87549" numCol="1" spcCol="1270" anchor="ctr" anchorCtr="0">
          <a:noAutofit/>
        </a:bodyPr>
        <a:lstStyle/>
        <a:p>
          <a:pPr marL="0" lvl="0" indent="0" algn="l" defTabSz="977900">
            <a:lnSpc>
              <a:spcPct val="90000"/>
            </a:lnSpc>
            <a:spcBef>
              <a:spcPct val="0"/>
            </a:spcBef>
            <a:spcAft>
              <a:spcPct val="35000"/>
            </a:spcAft>
            <a:buNone/>
          </a:pPr>
          <a:r>
            <a:rPr lang="en-US" sz="2200" kern="1200"/>
            <a:t>Social Studies</a:t>
          </a:r>
        </a:p>
      </dsp:txBody>
      <dsp:txXfrm>
        <a:off x="955460" y="3105699"/>
        <a:ext cx="1996045" cy="827238"/>
      </dsp:txXfrm>
    </dsp:sp>
    <dsp:sp modelId="{841F1637-D5CF-43CE-846F-EBF15B494571}">
      <dsp:nvSpPr>
        <dsp:cNvPr id="0" name=""/>
        <dsp:cNvSpPr/>
      </dsp:nvSpPr>
      <dsp:spPr>
        <a:xfrm>
          <a:off x="2951506" y="3105699"/>
          <a:ext cx="1483216" cy="827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549" tIns="87549" rIns="87549" bIns="87549" numCol="1" spcCol="1270" anchor="ctr" anchorCtr="0">
          <a:noAutofit/>
        </a:bodyPr>
        <a:lstStyle/>
        <a:p>
          <a:pPr marL="0" lvl="0" indent="0" algn="l" defTabSz="488950">
            <a:lnSpc>
              <a:spcPct val="90000"/>
            </a:lnSpc>
            <a:spcBef>
              <a:spcPct val="0"/>
            </a:spcBef>
            <a:spcAft>
              <a:spcPct val="35000"/>
            </a:spcAft>
            <a:buNone/>
          </a:pPr>
          <a:r>
            <a:rPr lang="en-US" sz="1100" kern="1200"/>
            <a:t>American Government (0.5)</a:t>
          </a:r>
        </a:p>
        <a:p>
          <a:pPr marL="0" lvl="0" indent="0" algn="l" defTabSz="488950">
            <a:lnSpc>
              <a:spcPct val="90000"/>
            </a:lnSpc>
            <a:spcBef>
              <a:spcPct val="0"/>
            </a:spcBef>
            <a:spcAft>
              <a:spcPct val="35000"/>
            </a:spcAft>
            <a:buNone/>
          </a:pPr>
          <a:r>
            <a:rPr lang="en-US" sz="1100" kern="1200"/>
            <a:t>Economics (0.5)</a:t>
          </a:r>
        </a:p>
        <a:p>
          <a:pPr marL="0" lvl="0" indent="0" algn="l" defTabSz="488950">
            <a:lnSpc>
              <a:spcPct val="90000"/>
            </a:lnSpc>
            <a:spcBef>
              <a:spcPct val="0"/>
            </a:spcBef>
            <a:spcAft>
              <a:spcPct val="35000"/>
            </a:spcAft>
            <a:buNone/>
          </a:pPr>
          <a:r>
            <a:rPr lang="en-US" sz="1100" kern="1200"/>
            <a:t>US History (1.0)</a:t>
          </a:r>
        </a:p>
        <a:p>
          <a:pPr marL="0" lvl="0" indent="0" algn="l" defTabSz="488950">
            <a:lnSpc>
              <a:spcPct val="90000"/>
            </a:lnSpc>
            <a:spcBef>
              <a:spcPct val="0"/>
            </a:spcBef>
            <a:spcAft>
              <a:spcPct val="35000"/>
            </a:spcAft>
            <a:buNone/>
          </a:pPr>
          <a:r>
            <a:rPr lang="en-US" sz="1100" kern="1200"/>
            <a:t>World History (1.0)</a:t>
          </a:r>
        </a:p>
      </dsp:txBody>
      <dsp:txXfrm>
        <a:off x="2951506" y="3105699"/>
        <a:ext cx="1483216" cy="82723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D0128C-4C14-4D96-B644-80D90C179D90}">
      <dsp:nvSpPr>
        <dsp:cNvPr id="0" name=""/>
        <dsp:cNvSpPr/>
      </dsp:nvSpPr>
      <dsp:spPr>
        <a:xfrm>
          <a:off x="1083403" y="0"/>
          <a:ext cx="1155365" cy="11148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6E6FAE4-C099-4F0D-B860-88E1D7F96502}">
      <dsp:nvSpPr>
        <dsp:cNvPr id="0" name=""/>
        <dsp:cNvSpPr/>
      </dsp:nvSpPr>
      <dsp:spPr>
        <a:xfrm>
          <a:off x="10564" y="1204226"/>
          <a:ext cx="3301043" cy="477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90000"/>
            </a:lnSpc>
            <a:spcBef>
              <a:spcPct val="0"/>
            </a:spcBef>
            <a:spcAft>
              <a:spcPct val="35000"/>
            </a:spcAft>
            <a:buNone/>
            <a:defRPr b="1"/>
          </a:pPr>
          <a:r>
            <a:rPr lang="en-US" sz="3600" kern="1200"/>
            <a:t>Fine Arts</a:t>
          </a:r>
        </a:p>
      </dsp:txBody>
      <dsp:txXfrm>
        <a:off x="10564" y="1204226"/>
        <a:ext cx="3301043" cy="477793"/>
      </dsp:txXfrm>
    </dsp:sp>
    <dsp:sp modelId="{20F200C6-6C81-4790-B439-CE0421AA6259}">
      <dsp:nvSpPr>
        <dsp:cNvPr id="0" name=""/>
        <dsp:cNvSpPr/>
      </dsp:nvSpPr>
      <dsp:spPr>
        <a:xfrm>
          <a:off x="10564" y="1723590"/>
          <a:ext cx="3301043" cy="4325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1 credit in fine/performing or CTE course</a:t>
          </a:r>
        </a:p>
      </dsp:txBody>
      <dsp:txXfrm>
        <a:off x="10564" y="1723590"/>
        <a:ext cx="3301043" cy="432571"/>
      </dsp:txXfrm>
    </dsp:sp>
    <dsp:sp modelId="{4C6CB858-83B6-4512-ADB9-ECB90A8920D5}">
      <dsp:nvSpPr>
        <dsp:cNvPr id="0" name=""/>
        <dsp:cNvSpPr/>
      </dsp:nvSpPr>
      <dsp:spPr>
        <a:xfrm>
          <a:off x="4962129" y="38820"/>
          <a:ext cx="1155365" cy="11148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A75167F-18B6-4D95-BBC3-03235B96BE39}">
      <dsp:nvSpPr>
        <dsp:cNvPr id="0" name=""/>
        <dsp:cNvSpPr/>
      </dsp:nvSpPr>
      <dsp:spPr>
        <a:xfrm>
          <a:off x="3889290" y="1243047"/>
          <a:ext cx="3301043" cy="477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90000"/>
            </a:lnSpc>
            <a:spcBef>
              <a:spcPct val="0"/>
            </a:spcBef>
            <a:spcAft>
              <a:spcPct val="35000"/>
            </a:spcAft>
            <a:buNone/>
            <a:defRPr b="1"/>
          </a:pPr>
          <a:r>
            <a:rPr lang="en-US" sz="3600" kern="1200"/>
            <a:t>HOPE</a:t>
          </a:r>
        </a:p>
      </dsp:txBody>
      <dsp:txXfrm>
        <a:off x="3889290" y="1243047"/>
        <a:ext cx="3301043" cy="477793"/>
      </dsp:txXfrm>
    </dsp:sp>
    <dsp:sp modelId="{2E98E5BE-38AB-4AAE-84F1-D1B421F44313}">
      <dsp:nvSpPr>
        <dsp:cNvPr id="0" name=""/>
        <dsp:cNvSpPr/>
      </dsp:nvSpPr>
      <dsp:spPr>
        <a:xfrm>
          <a:off x="3889290" y="1762410"/>
          <a:ext cx="3301043" cy="354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Health Opportunities through Physical Education</a:t>
          </a:r>
        </a:p>
        <a:p>
          <a:pPr marL="0" lvl="0" indent="0" algn="ctr" defTabSz="755650">
            <a:lnSpc>
              <a:spcPct val="90000"/>
            </a:lnSpc>
            <a:spcBef>
              <a:spcPct val="0"/>
            </a:spcBef>
            <a:spcAft>
              <a:spcPct val="35000"/>
            </a:spcAft>
            <a:buNone/>
          </a:pPr>
          <a:r>
            <a:rPr lang="en-US" sz="1700" kern="1200"/>
            <a:t>OR PE through sports (2 years JV or Varsity-same sport) form must be signed and input into your course history</a:t>
          </a:r>
        </a:p>
      </dsp:txBody>
      <dsp:txXfrm>
        <a:off x="3889290" y="1762410"/>
        <a:ext cx="3301043" cy="35493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E94C99FD-AAED-49CC-B660-2AB40BADD42E}" type="datetimeFigureOut">
              <a:rPr lang="en-US" smtClean="0"/>
              <a:pPr/>
              <a:t>9/13/2023</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033553D4-92D8-456B-A3A2-93A2EE6A1FFD}" type="slidenum">
              <a:rPr lang="en-US" smtClean="0"/>
              <a:pPr/>
              <a:t>‹#›</a:t>
            </a:fld>
            <a:endParaRPr lang="en-US"/>
          </a:p>
        </p:txBody>
      </p:sp>
    </p:spTree>
    <p:extLst>
      <p:ext uri="{BB962C8B-B14F-4D97-AF65-F5344CB8AC3E}">
        <p14:creationId xmlns:p14="http://schemas.microsoft.com/office/powerpoint/2010/main" val="1029780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52C21602-2F5B-4E2F-88CC-01D48A4E9770}" type="datetimeFigureOut">
              <a:rPr lang="en-US" smtClean="0"/>
              <a:pPr/>
              <a:t>9/13/2023</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718E228F-9E8F-46BC-990F-EC0DC149833A}" type="slidenum">
              <a:rPr lang="en-US" smtClean="0"/>
              <a:pPr/>
              <a:t>‹#›</a:t>
            </a:fld>
            <a:endParaRPr lang="en-US"/>
          </a:p>
        </p:txBody>
      </p:sp>
    </p:spTree>
    <p:extLst>
      <p:ext uri="{BB962C8B-B14F-4D97-AF65-F5344CB8AC3E}">
        <p14:creationId xmlns:p14="http://schemas.microsoft.com/office/powerpoint/2010/main" val="2759934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S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065417" y="5054602"/>
            <a:ext cx="673276" cy="279400"/>
          </a:xfrm>
        </p:spPr>
        <p:txBody>
          <a:bodyPr/>
          <a:lstStyle/>
          <a:p>
            <a:fld id="{8C488AFE-8536-46FB-B12B-204CA5F9D517}" type="datetimeFigureOut">
              <a:rPr lang="en-US" smtClean="0"/>
              <a:pPr/>
              <a:t>9/13/2023</a:t>
            </a:fld>
            <a:endParaRPr lang="en-US"/>
          </a:p>
        </p:txBody>
      </p:sp>
      <p:sp>
        <p:nvSpPr>
          <p:cNvPr id="5" name="Footer Placeholder 4"/>
          <p:cNvSpPr>
            <a:spLocks noGrp="1"/>
          </p:cNvSpPr>
          <p:nvPr>
            <p:ph type="ftr" sz="quarter" idx="11"/>
          </p:nvPr>
        </p:nvSpPr>
        <p:spPr>
          <a:xfrm>
            <a:off x="1921934" y="5054602"/>
            <a:ext cx="4064860" cy="279400"/>
          </a:xfrm>
        </p:spPr>
        <p:txBody>
          <a:bodyPr/>
          <a:lstStyle/>
          <a:p>
            <a:endParaRPr lang="en-US"/>
          </a:p>
        </p:txBody>
      </p:sp>
      <p:sp>
        <p:nvSpPr>
          <p:cNvPr id="6" name="Slide Number Placeholder 5"/>
          <p:cNvSpPr>
            <a:spLocks noGrp="1"/>
          </p:cNvSpPr>
          <p:nvPr>
            <p:ph type="sldNum" sz="quarter" idx="12"/>
          </p:nvPr>
        </p:nvSpPr>
        <p:spPr>
          <a:xfrm>
            <a:off x="6817317" y="5054602"/>
            <a:ext cx="413483" cy="279400"/>
          </a:xfrm>
        </p:spPr>
        <p:txBody>
          <a:bodyPr/>
          <a:lstStyle/>
          <a:p>
            <a:fld id="{4A353135-ADCE-4C75-BADA-707AAC38FFD6}" type="slidenum">
              <a:rPr lang="en-US" smtClean="0"/>
              <a:pPr/>
              <a:t>‹#›</a:t>
            </a:fld>
            <a:endParaRPr lang="en-US"/>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44988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C488AFE-8536-46FB-B12B-204CA5F9D517}" type="datetimeFigureOut">
              <a:rPr lang="en-US" smtClean="0"/>
              <a:pPr/>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353135-ADCE-4C75-BADA-707AAC38FFD6}" type="slidenum">
              <a:rPr lang="en-US" smtClean="0"/>
              <a:pPr/>
              <a:t>‹#›</a:t>
            </a:fld>
            <a:endParaRPr lang="en-US"/>
          </a:p>
        </p:txBody>
      </p:sp>
    </p:spTree>
    <p:extLst>
      <p:ext uri="{BB962C8B-B14F-4D97-AF65-F5344CB8AC3E}">
        <p14:creationId xmlns:p14="http://schemas.microsoft.com/office/powerpoint/2010/main" val="2758007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C488AFE-8536-46FB-B12B-204CA5F9D517}" type="datetimeFigureOut">
              <a:rPr lang="en-US" smtClean="0"/>
              <a:pPr/>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353135-ADCE-4C75-BADA-707AAC38FFD6}" type="slidenum">
              <a:rPr lang="en-US" smtClean="0"/>
              <a:pPr/>
              <a:t>‹#›</a:t>
            </a:fld>
            <a:endParaRPr lang="en-US"/>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03063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C488AFE-8536-46FB-B12B-204CA5F9D517}" type="datetimeFigureOut">
              <a:rPr lang="en-US" smtClean="0"/>
              <a:pPr/>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353135-ADCE-4C75-BADA-707AAC38FFD6}" type="slidenum">
              <a:rPr lang="en-US" smtClean="0"/>
              <a:pPr/>
              <a:t>‹#›</a:t>
            </a:fld>
            <a:endParaRPr lang="en-US"/>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9183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C488AFE-8536-46FB-B12B-204CA5F9D517}" type="datetimeFigureOut">
              <a:rPr lang="en-US" smtClean="0"/>
              <a:pPr/>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353135-ADCE-4C75-BADA-707AAC38FFD6}" type="slidenum">
              <a:rPr lang="en-US" smtClean="0"/>
              <a:pPr/>
              <a:t>‹#›</a:t>
            </a:fld>
            <a:endParaRPr lang="en-US"/>
          </a:p>
        </p:txBody>
      </p:sp>
    </p:spTree>
    <p:extLst>
      <p:ext uri="{BB962C8B-B14F-4D97-AF65-F5344CB8AC3E}">
        <p14:creationId xmlns:p14="http://schemas.microsoft.com/office/powerpoint/2010/main" val="19445004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C488AFE-8536-46FB-B12B-204CA5F9D517}" type="datetimeFigureOut">
              <a:rPr lang="en-US" smtClean="0"/>
              <a:pPr/>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353135-ADCE-4C75-BADA-707AAC38FFD6}" type="slidenum">
              <a:rPr lang="en-US" smtClean="0"/>
              <a:pPr/>
              <a:t>‹#›</a:t>
            </a:fld>
            <a:endParaRPr lang="en-US"/>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4614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C488AFE-8536-46FB-B12B-204CA5F9D517}" type="datetimeFigureOut">
              <a:rPr lang="en-US" smtClean="0"/>
              <a:pPr/>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353135-ADCE-4C75-BADA-707AAC38FFD6}" type="slidenum">
              <a:rPr lang="en-US" smtClean="0"/>
              <a:pPr/>
              <a:t>‹#›</a:t>
            </a:fld>
            <a:endParaRPr lang="en-US"/>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3545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488AFE-8536-46FB-B12B-204CA5F9D517}" type="datetimeFigureOut">
              <a:rPr lang="en-US" smtClean="0"/>
              <a:pPr/>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353135-ADCE-4C75-BADA-707AAC38FFD6}" type="slidenum">
              <a:rPr lang="en-US" smtClean="0"/>
              <a:pPr/>
              <a:t>‹#›</a:t>
            </a:fld>
            <a:endParaRPr lang="en-US"/>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835522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488AFE-8536-46FB-B12B-204CA5F9D517}" type="datetimeFigureOut">
              <a:rPr lang="en-US" smtClean="0"/>
              <a:pPr/>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353135-ADCE-4C75-BADA-707AAC38FFD6}" type="slidenum">
              <a:rPr lang="en-US" smtClean="0"/>
              <a:pPr/>
              <a:t>‹#›</a:t>
            </a:fld>
            <a:endParaRPr lang="en-US"/>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24887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047127"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AB4018F-DF70-4BC5-85A9-4EC40E9F4E88}"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E07E1-5754-40B1-B82D-82AD88A5396D}" type="slidenum">
              <a:rPr lang="en-US" smtClean="0"/>
              <a:t>‹#›</a:t>
            </a:fld>
            <a:endParaRPr lang="en-US"/>
          </a:p>
        </p:txBody>
      </p:sp>
    </p:spTree>
    <p:extLst>
      <p:ext uri="{BB962C8B-B14F-4D97-AF65-F5344CB8AC3E}">
        <p14:creationId xmlns:p14="http://schemas.microsoft.com/office/powerpoint/2010/main" val="9969815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6" y="2354670"/>
            <a:ext cx="6595533"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B2E924-6838-4B10-8A23-74EAED495B98}" type="datetimeFigureOut">
              <a:rPr lang="en-US" smtClean="0"/>
              <a:pPr/>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F6E17C-6507-4E22-8A47-3D49453CD493}" type="slidenum">
              <a:rPr lang="en-US" smtClean="0"/>
              <a:pPr/>
              <a:t>‹#›</a:t>
            </a:fld>
            <a:endParaRPr lang="en-US"/>
          </a:p>
        </p:txBody>
      </p:sp>
    </p:spTree>
    <p:extLst>
      <p:ext uri="{BB962C8B-B14F-4D97-AF65-F5344CB8AC3E}">
        <p14:creationId xmlns:p14="http://schemas.microsoft.com/office/powerpoint/2010/main" val="504995807"/>
      </p:ext>
    </p:extLst>
  </p:cSld>
  <p:clrMapOvr>
    <a:masterClrMapping/>
  </p:clrMapOvr>
  <mc:AlternateContent xmlns:mc="http://schemas.openxmlformats.org/markup-compatibility/2006">
    <mc:Choice xmlns:p14="http://schemas.microsoft.com/office/powerpoint/2010/main" Requires="p14">
      <p:transition spd="slow" p14:dur="2000" advTm="18039">
        <p:sndAc>
          <p:endSnd/>
        </p:sndAc>
      </p:transition>
    </mc:Choice>
    <mc:Fallback>
      <p:transition spd="slow" advTm="18039">
        <p:sndAc>
          <p:end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6" y="2354670"/>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488AFE-8536-46FB-B12B-204CA5F9D517}" type="datetimeFigureOut">
              <a:rPr lang="en-US" smtClean="0"/>
              <a:pPr/>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353135-ADCE-4C75-BADA-707AAC38FFD6}" type="slidenum">
              <a:rPr lang="en-US" smtClean="0"/>
              <a:pPr/>
              <a:t>‹#›</a:t>
            </a:fld>
            <a:endParaRPr lang="en-US"/>
          </a:p>
        </p:txBody>
      </p:sp>
    </p:spTree>
    <p:extLst>
      <p:ext uri="{BB962C8B-B14F-4D97-AF65-F5344CB8AC3E}">
        <p14:creationId xmlns:p14="http://schemas.microsoft.com/office/powerpoint/2010/main" val="42198135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en-GB"/>
              <a:t>Click to edit Master title style</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2EB2E924-6838-4B10-8A23-74EAED495B98}" type="datetimeFigureOut">
              <a:rPr lang="en-US" smtClean="0"/>
              <a:pPr/>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F6E17C-6507-4E22-8A47-3D49453CD493}" type="slidenum">
              <a:rPr lang="en-US" smtClean="0"/>
              <a:pPr/>
              <a:t>‹#›</a:t>
            </a:fld>
            <a:endParaRPr lang="en-US"/>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488111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en-GB"/>
              <a:t>Click to edit Master title style</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2EB2E924-6838-4B10-8A23-74EAED495B98}" type="datetimeFigureOut">
              <a:rPr lang="en-US" smtClean="0"/>
              <a:pPr/>
              <a:t>9/13/2023</a:t>
            </a:fld>
            <a:endParaRPr lang="en-US"/>
          </a:p>
        </p:txBody>
      </p:sp>
      <p:sp>
        <p:nvSpPr>
          <p:cNvPr id="5" name="Footer Placeholder 4"/>
          <p:cNvSpPr>
            <a:spLocks noGrp="1"/>
          </p:cNvSpPr>
          <p:nvPr>
            <p:ph type="ftr" sz="quarter" idx="11"/>
          </p:nvPr>
        </p:nvSpPr>
        <p:spPr>
          <a:xfrm>
            <a:off x="2396319" y="329308"/>
            <a:ext cx="3086292" cy="309201"/>
          </a:xfrm>
        </p:spPr>
        <p:txBody>
          <a:bodyPr/>
          <a:lstStyle/>
          <a:p>
            <a:endParaRPr lang="en-US"/>
          </a:p>
        </p:txBody>
      </p:sp>
      <p:sp>
        <p:nvSpPr>
          <p:cNvPr id="6" name="Slide Number Placeholder 5"/>
          <p:cNvSpPr>
            <a:spLocks noGrp="1"/>
          </p:cNvSpPr>
          <p:nvPr>
            <p:ph type="sldNum" sz="quarter" idx="12"/>
          </p:nvPr>
        </p:nvSpPr>
        <p:spPr>
          <a:xfrm>
            <a:off x="1434703" y="798973"/>
            <a:ext cx="802005" cy="503578"/>
          </a:xfrm>
        </p:spPr>
        <p:txBody>
          <a:bodyPr/>
          <a:lstStyle/>
          <a:p>
            <a:fld id="{79F6E17C-6507-4E22-8A47-3D49453CD493}" type="slidenum">
              <a:rPr lang="en-US" smtClean="0"/>
              <a:pPr/>
              <a:t>‹#›</a:t>
            </a:fld>
            <a:endParaRPr lang="en-US"/>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899996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2EB2E924-6838-4B10-8A23-74EAED495B98}" type="datetimeFigureOut">
              <a:rPr lang="en-US" smtClean="0"/>
              <a:pPr/>
              <a:t>9/13/2023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F6E17C-6507-4E22-8A47-3D49453CD493}" type="slidenum">
              <a:rPr lang="en-US" smtClean="0"/>
              <a:pPr/>
              <a:t>‹#›</a:t>
            </a:fld>
            <a:endParaRPr lang="en-US"/>
          </a:p>
        </p:txBody>
      </p:sp>
    </p:spTree>
    <p:extLst>
      <p:ext uri="{BB962C8B-B14F-4D97-AF65-F5344CB8AC3E}">
        <p14:creationId xmlns:p14="http://schemas.microsoft.com/office/powerpoint/2010/main" val="2216558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C488AFE-8536-46FB-B12B-204CA5F9D517}" type="datetimeFigureOut">
              <a:rPr lang="en-US" smtClean="0"/>
              <a:pPr/>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353135-ADCE-4C75-BADA-707AAC38FFD6}" type="slidenum">
              <a:rPr lang="en-US" smtClean="0"/>
              <a:pPr/>
              <a:t>‹#›</a:t>
            </a:fld>
            <a:endParaRPr lang="en-US"/>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28236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79576" y="2487168"/>
            <a:ext cx="3337560" cy="344728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C488AFE-8536-46FB-B12B-204CA5F9D517}" type="datetimeFigureOut">
              <a:rPr lang="en-US" smtClean="0"/>
              <a:pPr/>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353135-ADCE-4C75-BADA-707AAC38FFD6}" type="slidenum">
              <a:rPr lang="en-US" smtClean="0"/>
              <a:pPr/>
              <a:t>‹#›</a:t>
            </a:fld>
            <a:endParaRPr lang="en-US"/>
          </a:p>
        </p:txBody>
      </p:sp>
    </p:spTree>
    <p:extLst>
      <p:ext uri="{BB962C8B-B14F-4D97-AF65-F5344CB8AC3E}">
        <p14:creationId xmlns:p14="http://schemas.microsoft.com/office/powerpoint/2010/main" val="1348820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76868" y="3243262"/>
            <a:ext cx="3337560" cy="270662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1832" y="3243262"/>
            <a:ext cx="3337560" cy="270662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C488AFE-8536-46FB-B12B-204CA5F9D517}" type="datetimeFigureOut">
              <a:rPr lang="en-US" smtClean="0"/>
              <a:pPr/>
              <a:t>9/13/2023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353135-ADCE-4C75-BADA-707AAC38FFD6}" type="slidenum">
              <a:rPr lang="en-US" smtClean="0"/>
              <a:pPr/>
              <a:t>‹#›</a:t>
            </a:fld>
            <a:endParaRPr lang="en-US"/>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8973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C488AFE-8536-46FB-B12B-204CA5F9D517}" type="datetimeFigureOut">
              <a:rPr lang="en-US" smtClean="0"/>
              <a:pPr/>
              <a:t>9/13/2023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353135-ADCE-4C75-BADA-707AAC38FFD6}" type="slidenum">
              <a:rPr lang="en-US" smtClean="0"/>
              <a:pPr/>
              <a:t>‹#›</a:t>
            </a:fld>
            <a:endParaRPr lang="en-US"/>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36809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488AFE-8536-46FB-B12B-204CA5F9D517}" type="datetimeFigureOut">
              <a:rPr lang="en-US" smtClean="0"/>
              <a:pPr/>
              <a:t>9/13/2023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353135-ADCE-4C75-BADA-707AAC38FFD6}" type="slidenum">
              <a:rPr lang="en-US" smtClean="0"/>
              <a:pPr/>
              <a:t>‹#›</a:t>
            </a:fld>
            <a:endParaRPr lang="en-US"/>
          </a:p>
        </p:txBody>
      </p:sp>
    </p:spTree>
    <p:extLst>
      <p:ext uri="{BB962C8B-B14F-4D97-AF65-F5344CB8AC3E}">
        <p14:creationId xmlns:p14="http://schemas.microsoft.com/office/powerpoint/2010/main" val="1832617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C488AFE-8536-46FB-B12B-204CA5F9D517}" type="datetimeFigureOut">
              <a:rPr lang="en-US" smtClean="0"/>
              <a:pPr/>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353135-ADCE-4C75-BADA-707AAC38FFD6}" type="slidenum">
              <a:rPr lang="en-US" smtClean="0"/>
              <a:pPr/>
              <a:t>‹#›</a:t>
            </a:fld>
            <a:endParaRPr lang="en-US"/>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93785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C488AFE-8536-46FB-B12B-204CA5F9D517}" type="datetimeFigureOut">
              <a:rPr lang="en-US" smtClean="0"/>
              <a:pPr/>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353135-ADCE-4C75-BADA-707AAC38FFD6}" type="slidenum">
              <a:rPr lang="en-US" smtClean="0"/>
              <a:pPr/>
              <a:t>‹#›</a:t>
            </a:fld>
            <a:endParaRPr lang="en-US"/>
          </a:p>
        </p:txBody>
      </p:sp>
    </p:spTree>
    <p:extLst>
      <p:ext uri="{BB962C8B-B14F-4D97-AF65-F5344CB8AC3E}">
        <p14:creationId xmlns:p14="http://schemas.microsoft.com/office/powerpoint/2010/main" val="3681394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2.xml"/><Relationship Id="rId1" Type="http://schemas.openxmlformats.org/officeDocument/2006/relationships/slideLayout" Target="../slideLayouts/slideLayout18.xml"/><Relationship Id="rId4"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image" Target="../media/image9.jp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S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C488AFE-8536-46FB-B12B-204CA5F9D517}" type="datetimeFigureOut">
              <a:rPr lang="en-US" smtClean="0"/>
              <a:pPr/>
              <a:t>9/13/2023</a:t>
            </a:fld>
            <a:endParaRPr lang="en-US"/>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A353135-ADCE-4C75-BADA-707AAC38FFD6}" type="slidenum">
              <a:rPr lang="en-US" smtClean="0"/>
              <a:pPr/>
              <a:t>‹#›</a:t>
            </a:fld>
            <a:endParaRPr lang="en-US"/>
          </a:p>
        </p:txBody>
      </p:sp>
    </p:spTree>
    <p:extLst>
      <p:ext uri="{BB962C8B-B14F-4D97-AF65-F5344CB8AC3E}">
        <p14:creationId xmlns:p14="http://schemas.microsoft.com/office/powerpoint/2010/main" val="2647471755"/>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Ls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1802" y="0"/>
            <a:ext cx="9172472" cy="6856214"/>
            <a:chOff x="-15736" y="0"/>
            <a:chExt cx="12229962" cy="6856214"/>
          </a:xfrm>
        </p:grpSpPr>
        <p:pic>
          <p:nvPicPr>
            <p:cNvPr id="8" name="Picture 7" descr="HD-PanelCont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971552" y="982133"/>
            <a:ext cx="7200897" cy="1303867"/>
          </a:xfrm>
          <a:prstGeom prst="rect">
            <a:avLst/>
          </a:prstGeom>
          <a:effectLst/>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971551" y="2556932"/>
            <a:ext cx="7200897" cy="3318936"/>
          </a:xfrm>
          <a:prstGeom prst="rect">
            <a:avLst/>
          </a:prstGeom>
        </p:spPr>
        <p:txBody>
          <a:bodyPr vert="horz" lIns="91440" tIns="45720" rIns="91440" bIns="45720" rtlCol="0"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508126" y="5969000"/>
            <a:ext cx="1200150" cy="279400"/>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EAB4018F-DF70-4BC5-85A9-4EC40E9F4E88}" type="datetimeFigureOut">
              <a:rPr lang="en-US" smtClean="0"/>
              <a:t>9/13/2023</a:t>
            </a:fld>
            <a:endParaRPr lang="en-US"/>
          </a:p>
        </p:txBody>
      </p:sp>
      <p:sp>
        <p:nvSpPr>
          <p:cNvPr id="5" name="Footer Placeholder 4"/>
          <p:cNvSpPr>
            <a:spLocks noGrp="1"/>
          </p:cNvSpPr>
          <p:nvPr>
            <p:ph type="ftr" sz="quarter" idx="3"/>
          </p:nvPr>
        </p:nvSpPr>
        <p:spPr>
          <a:xfrm>
            <a:off x="971551" y="5969000"/>
            <a:ext cx="5479425" cy="279400"/>
          </a:xfrm>
          <a:prstGeom prst="rect">
            <a:avLst/>
          </a:prstGeom>
        </p:spPr>
        <p:txBody>
          <a:bodyPr vert="horz" lIns="91440" tIns="45720" rIns="91440" bIns="45720" rtlCol="0" anchor="ctr"/>
          <a:lstStyle>
            <a:lvl1pPr algn="l">
              <a:defRPr sz="75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7765426" y="5969000"/>
            <a:ext cx="407023" cy="279400"/>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3CBE07E1-5754-40B1-B82D-82AD88A5396D}" type="slidenum">
              <a:rPr lang="en-US" smtClean="0"/>
              <a:t>‹#›</a:t>
            </a:fld>
            <a:endParaRPr lang="en-US"/>
          </a:p>
        </p:txBody>
      </p:sp>
    </p:spTree>
    <p:extLst>
      <p:ext uri="{BB962C8B-B14F-4D97-AF65-F5344CB8AC3E}">
        <p14:creationId xmlns:p14="http://schemas.microsoft.com/office/powerpoint/2010/main" val="1761142036"/>
      </p:ext>
    </p:extLst>
  </p:cSld>
  <p:clrMap bg1="lt1" tx1="dk1" bg2="lt2" tx2="dk2" accent1="accent1" accent2="accent2" accent3="accent3" accent4="accent4" accent5="accent5" accent6="accent6" hlink="hlink" folHlink="folHlink"/>
  <p:sldLayoutIdLst>
    <p:sldLayoutId id="2147483867" r:id="rId1"/>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SD-PanelContent-GrommetsCombin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EB2E924-6838-4B10-8A23-74EAED495B98}" type="datetimeFigureOut">
              <a:rPr lang="en-US" smtClean="0"/>
              <a:pPr/>
              <a:t>9/13/2023</a:t>
            </a:fld>
            <a:endParaRPr lang="en-US"/>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9F6E17C-6507-4E22-8A47-3D49453CD493}" type="slidenum">
              <a:rPr lang="en-US" smtClean="0"/>
              <a:pPr/>
              <a:t>‹#›</a:t>
            </a:fld>
            <a:endParaRPr lang="en-US"/>
          </a:p>
        </p:txBody>
      </p:sp>
    </p:spTree>
    <p:extLst>
      <p:ext uri="{BB962C8B-B14F-4D97-AF65-F5344CB8AC3E}">
        <p14:creationId xmlns:p14="http://schemas.microsoft.com/office/powerpoint/2010/main" val="1685529305"/>
      </p:ext>
    </p:extLst>
  </p:cSld>
  <p:clrMap bg1="lt1" tx1="dk1" bg2="lt2" tx2="dk2" accent1="accent1" accent2="accent2" accent3="accent3" accent4="accent4" accent5="accent5" accent6="accent6" hlink="hlink" folHlink="folHlink"/>
  <p:sldLayoutIdLst>
    <p:sldLayoutId id="2147483959" r:id="rId1"/>
  </p:sldLayoutIdLst>
  <mc:AlternateContent xmlns:mc="http://schemas.openxmlformats.org/markup-compatibility/2006">
    <mc:Choice xmlns:p14="http://schemas.microsoft.com/office/powerpoint/2010/main" Requires="p14">
      <p:transition spd="slow" p14:dur="2000" advTm="18039">
        <p:sndAc>
          <p:endSnd/>
        </p:sndAc>
      </p:transition>
    </mc:Choice>
    <mc:Fallback>
      <p:transition spd="slow" advTm="18039">
        <p:sndAc>
          <p:endSnd/>
        </p:sndAc>
      </p:transition>
    </mc:Fallback>
  </mc:AlternateConten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2EB2E924-6838-4B10-8A23-74EAED495B98}" type="datetimeFigureOut">
              <a:rPr lang="en-US" smtClean="0"/>
              <a:pPr/>
              <a:t>9/13/2023</a:t>
            </a:fld>
            <a:endParaRPr lang="en-US"/>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79F6E17C-6507-4E22-8A47-3D49453CD493}" type="slidenum">
              <a:rPr lang="en-US" smtClean="0"/>
              <a:pPr/>
              <a:t>‹#›</a:t>
            </a:fld>
            <a:endParaRPr lang="en-US"/>
          </a:p>
        </p:txBody>
      </p:sp>
    </p:spTree>
    <p:extLst>
      <p:ext uri="{BB962C8B-B14F-4D97-AF65-F5344CB8AC3E}">
        <p14:creationId xmlns:p14="http://schemas.microsoft.com/office/powerpoint/2010/main" val="1666164050"/>
      </p:ext>
    </p:extLst>
  </p:cSld>
  <p:clrMap bg1="lt1" tx1="dk1" bg2="lt2" tx2="dk2" accent1="accent1" accent2="accent2" accent3="accent3" accent4="accent4" accent5="accent5" accent6="accent6" hlink="hlink" folHlink="folHlink"/>
  <p:sldLayoutIdLst>
    <p:sldLayoutId id="2147483748" r:id="rId1"/>
    <p:sldLayoutId id="2147483745" r:id="rId2"/>
    <p:sldLayoutId id="2147483750" r:id="rId3"/>
  </p:sldLayoutIdLst>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hyperlink" Target="https://creativecommons.org/licenses/by/3.0/" TargetMode="External"/><Relationship Id="rId5" Type="http://schemas.openxmlformats.org/officeDocument/2006/relationships/hyperlink" Target="http://www.flickr.com/photos/matt512/3079849093/" TargetMode="External"/><Relationship Id="rId4" Type="http://schemas.openxmlformats.org/officeDocument/2006/relationships/image" Target="../media/image37.jpg"/></Relationships>
</file>

<file path=ppt/slides/_rels/slide13.xml.rels><?xml version="1.0" encoding="UTF-8" standalone="yes"?>
<Relationships xmlns="http://schemas.openxmlformats.org/package/2006/relationships"><Relationship Id="rId3" Type="http://schemas.openxmlformats.org/officeDocument/2006/relationships/hyperlink" Target="mailto:eCounselor@pcsb.org" TargetMode="External"/><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jpe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41.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pxhere.com/en/photo/1376039" TargetMode="External"/><Relationship Id="rId5" Type="http://schemas.openxmlformats.org/officeDocument/2006/relationships/image" Target="../media/image40.jpeg"/><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hyperlink" Target="ttps://clever.com/oauth/authorize?channel=clever&amp;client_id=4c63c1cf623dce82caac&amp;confirmed=true&amp;district_id=52a787723733bf9c0b00121e&amp;redirect_uri=https://clever.com/in/auth_callback&amp;response_type=code&amp;state=b16cfbcfa0decf0b16cddfd4280a33e2f436a614a6cb4393335d432ea9380120" TargetMode="External"/><Relationship Id="rId2" Type="http://schemas.openxmlformats.org/officeDocument/2006/relationships/hyperlink" Target="https://www.screencast.com/t/tbcYt9eUkKg"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s://creativecommons.org/licenses/by-nd/3.0/" TargetMode="External"/><Relationship Id="rId3" Type="http://schemas.openxmlformats.org/officeDocument/2006/relationships/slideLayout" Target="../slideLayouts/slideLayout19.xml"/><Relationship Id="rId7" Type="http://schemas.openxmlformats.org/officeDocument/2006/relationships/hyperlink" Target="http://www.collegeboard.org/"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www.satpractice.org/" TargetMode="External"/><Relationship Id="rId5" Type="http://schemas.openxmlformats.org/officeDocument/2006/relationships/hyperlink" Target="http://theconversation.com/testing-the-test-naplan-makes-for-stressed-kids-and-a-narrow-curriculum-10965" TargetMode="External"/><Relationship Id="rId4" Type="http://schemas.openxmlformats.org/officeDocument/2006/relationships/image" Target="../media/image43.jpeg"/><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1.png"/><Relationship Id="rId4" Type="http://schemas.openxmlformats.org/officeDocument/2006/relationships/hyperlink" Target="http://www.satpractice.org/" TargetMode="Externa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jpeg"/><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www.floridastudentfinancialaid.org/SSFAD/bf/" TargetMode="Externa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1.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9.jp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hyperlink" Target="http://www.spcollege.edu/central/de/placement.htm" TargetMode="External"/><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hyperlink" Target="https://www.spcollege.edu/future-students/admissions/high-school-programs"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1.xml"/><Relationship Id="rId5" Type="http://schemas.openxmlformats.org/officeDocument/2006/relationships/image" Target="../media/image50.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0.png"/><Relationship Id="rId1" Type="http://schemas.openxmlformats.org/officeDocument/2006/relationships/slideLayout" Target="../slideLayouts/slideLayout20.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1.png"/><Relationship Id="rId5" Type="http://schemas.openxmlformats.org/officeDocument/2006/relationships/hyperlink" Target="https://padlet.com/madeja/university-student-padlet-wci6imj5weyvz2pv" TargetMode="External"/><Relationship Id="rId4" Type="http://schemas.openxmlformats.org/officeDocument/2006/relationships/hyperlink" Target="http://www.pcsb.org/phuhs" TargetMode="Externa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jpeg"/><Relationship Id="rId1" Type="http://schemas.openxmlformats.org/officeDocument/2006/relationships/slideLayout" Target="../slideLayouts/slideLayout1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5.jpeg"/><Relationship Id="rId1" Type="http://schemas.openxmlformats.org/officeDocument/2006/relationships/slideLayout" Target="../slideLayouts/slideLayout1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xml.rels><?xml version="1.0" encoding="UTF-8" standalone="yes"?>
<Relationships xmlns="http://schemas.openxmlformats.org/package/2006/relationships"><Relationship Id="rId3" Type="http://schemas.openxmlformats.org/officeDocument/2006/relationships/hyperlink" Target="http://shootingparrots.co.uk/2016/04/24/sunday-round-up-15/" TargetMode="External"/><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3.jfif"/><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4A8E3B-8234-4910-95DA-E83F61B4CEF0}"/>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6850"/>
                    </a14:imgEffect>
                    <a14:imgEffect>
                      <a14:saturation sat="153000"/>
                    </a14:imgEffect>
                  </a14:imgLayer>
                </a14:imgProps>
              </a:ext>
              <a:ext uri="{28A0092B-C50C-407E-A947-70E740481C1C}">
                <a14:useLocalDpi xmlns:a14="http://schemas.microsoft.com/office/drawing/2010/main" val="0"/>
              </a:ext>
            </a:extLst>
          </a:blip>
          <a:stretch>
            <a:fillRect/>
          </a:stretch>
        </p:blipFill>
        <p:spPr>
          <a:xfrm>
            <a:off x="62904" y="28259"/>
            <a:ext cx="9081096" cy="6829741"/>
          </a:xfrm>
          <a:prstGeom prst="rect">
            <a:avLst/>
          </a:prstGeom>
        </p:spPr>
      </p:pic>
      <p:sp>
        <p:nvSpPr>
          <p:cNvPr id="7" name="Title 6">
            <a:extLst>
              <a:ext uri="{FF2B5EF4-FFF2-40B4-BE49-F238E27FC236}">
                <a16:creationId xmlns:a16="http://schemas.microsoft.com/office/drawing/2014/main" id="{71D84257-18A2-40F8-A5F2-B0AC71B6E5CA}"/>
              </a:ext>
            </a:extLst>
          </p:cNvPr>
          <p:cNvSpPr>
            <a:spLocks noGrp="1"/>
          </p:cNvSpPr>
          <p:nvPr>
            <p:ph type="ctrTitle"/>
          </p:nvPr>
        </p:nvSpPr>
        <p:spPr>
          <a:xfrm>
            <a:off x="304800" y="585629"/>
            <a:ext cx="8229600" cy="1828800"/>
          </a:xfrm>
        </p:spPr>
        <p:txBody>
          <a:bodyPr/>
          <a:lstStyle/>
          <a:p>
            <a:r>
              <a:rPr lang="en-US" sz="6000" b="1" dirty="0">
                <a:solidFill>
                  <a:schemeClr val="tx1"/>
                </a:solidFill>
                <a:latin typeface="Aharoni" panose="02010803020104030203" pitchFamily="2" charset="-79"/>
                <a:cs typeface="Aharoni" panose="02010803020104030203" pitchFamily="2" charset="-79"/>
              </a:rPr>
              <a:t>Class of 2027</a:t>
            </a:r>
            <a:br>
              <a:rPr lang="en-US" sz="6000" b="1" dirty="0">
                <a:solidFill>
                  <a:schemeClr val="tx1"/>
                </a:solidFill>
                <a:latin typeface="Aharoni" panose="02010803020104030203" pitchFamily="2" charset="-79"/>
                <a:cs typeface="Aharoni" panose="02010803020104030203" pitchFamily="2" charset="-79"/>
              </a:rPr>
            </a:br>
            <a:r>
              <a:rPr lang="en-US" sz="6000" b="1" dirty="0">
                <a:solidFill>
                  <a:schemeClr val="tx1"/>
                </a:solidFill>
                <a:latin typeface="Aharoni" panose="02010803020104030203" pitchFamily="2" charset="-79"/>
                <a:cs typeface="Aharoni" panose="02010803020104030203" pitchFamily="2" charset="-79"/>
              </a:rPr>
              <a:t>Seminar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944562"/>
          </a:xfrm>
        </p:spPr>
        <p:style>
          <a:lnRef idx="2">
            <a:schemeClr val="accent1"/>
          </a:lnRef>
          <a:fillRef idx="1">
            <a:schemeClr val="lt1"/>
          </a:fillRef>
          <a:effectRef idx="0">
            <a:schemeClr val="accent1"/>
          </a:effectRef>
          <a:fontRef idx="minor">
            <a:schemeClr val="dk1"/>
          </a:fontRef>
        </p:style>
        <p:txBody>
          <a:bodyPr>
            <a:normAutofit/>
          </a:bodyPr>
          <a:lstStyle/>
          <a:p>
            <a:r>
              <a:rPr lang="en-US" sz="4400" dirty="0"/>
              <a:t>GRADING SYSTEM</a:t>
            </a:r>
          </a:p>
        </p:txBody>
      </p:sp>
      <p:graphicFrame>
        <p:nvGraphicFramePr>
          <p:cNvPr id="4" name="Content Placeholder 3"/>
          <p:cNvGraphicFramePr>
            <a:graphicFrameLocks noGrp="1"/>
          </p:cNvGraphicFramePr>
          <p:nvPr>
            <p:ph idx="1"/>
          </p:nvPr>
        </p:nvGraphicFramePr>
        <p:xfrm>
          <a:off x="228600" y="1371600"/>
          <a:ext cx="8686800" cy="4939342"/>
        </p:xfrm>
        <a:graphic>
          <a:graphicData uri="http://schemas.openxmlformats.org/drawingml/2006/table">
            <a:tbl>
              <a:tblPr firstRow="1" bandRow="1">
                <a:tableStyleId>{5C22544A-7EE6-4342-B048-85BDC9FD1C3A}</a:tableStyleId>
              </a:tblPr>
              <a:tblGrid>
                <a:gridCol w="3886200">
                  <a:extLst>
                    <a:ext uri="{9D8B030D-6E8A-4147-A177-3AD203B41FA5}">
                      <a16:colId xmlns:a16="http://schemas.microsoft.com/office/drawing/2014/main" val="20000"/>
                    </a:ext>
                  </a:extLst>
                </a:gridCol>
                <a:gridCol w="4800600">
                  <a:extLst>
                    <a:ext uri="{9D8B030D-6E8A-4147-A177-3AD203B41FA5}">
                      <a16:colId xmlns:a16="http://schemas.microsoft.com/office/drawing/2014/main" val="20001"/>
                    </a:ext>
                  </a:extLst>
                </a:gridCol>
              </a:tblGrid>
              <a:tr h="609600">
                <a:tc>
                  <a:txBody>
                    <a:bodyPr/>
                    <a:lstStyle/>
                    <a:p>
                      <a:pPr algn="ctr"/>
                      <a:r>
                        <a:rPr lang="en-US" sz="2400" dirty="0"/>
                        <a:t>QUESTION</a:t>
                      </a:r>
                    </a:p>
                  </a:txBody>
                  <a:tcPr/>
                </a:tc>
                <a:tc>
                  <a:txBody>
                    <a:bodyPr/>
                    <a:lstStyle/>
                    <a:p>
                      <a:pPr algn="ctr"/>
                      <a:r>
                        <a:rPr lang="en-US" sz="2400" dirty="0"/>
                        <a:t>ANSWER</a:t>
                      </a:r>
                    </a:p>
                  </a:txBody>
                  <a:tcPr/>
                </a:tc>
                <a:extLst>
                  <a:ext uri="{0D108BD9-81ED-4DB2-BD59-A6C34878D82A}">
                    <a16:rowId xmlns:a16="http://schemas.microsoft.com/office/drawing/2014/main" val="10000"/>
                  </a:ext>
                </a:extLst>
              </a:tr>
              <a:tr h="826550">
                <a:tc>
                  <a:txBody>
                    <a:bodyPr/>
                    <a:lstStyle/>
                    <a:p>
                      <a:r>
                        <a:rPr lang="en-US" dirty="0"/>
                        <a:t>What</a:t>
                      </a:r>
                      <a:r>
                        <a:rPr lang="en-US" baseline="0" dirty="0"/>
                        <a:t> do I earn for passing a class?</a:t>
                      </a:r>
                      <a:endParaRPr lang="en-US" dirty="0"/>
                    </a:p>
                  </a:txBody>
                  <a:tcPr>
                    <a:solidFill>
                      <a:schemeClr val="accent1">
                        <a:lumMod val="75000"/>
                      </a:schemeClr>
                    </a:solidFill>
                  </a:tcPr>
                </a:tc>
                <a:tc>
                  <a:txBody>
                    <a:bodyPr/>
                    <a:lstStyle/>
                    <a:p>
                      <a:r>
                        <a:rPr lang="en-US" b="1" dirty="0"/>
                        <a:t>.5 credit per semester</a:t>
                      </a:r>
                    </a:p>
                    <a:p>
                      <a:r>
                        <a:rPr lang="en-US" dirty="0"/>
                        <a:t>Credit</a:t>
                      </a:r>
                      <a:r>
                        <a:rPr lang="en-US" baseline="0" dirty="0"/>
                        <a:t> earned</a:t>
                      </a:r>
                      <a:r>
                        <a:rPr lang="en-US" dirty="0"/>
                        <a:t> in any class you receive</a:t>
                      </a:r>
                      <a:r>
                        <a:rPr lang="en-US" baseline="0" dirty="0"/>
                        <a:t> a </a:t>
                      </a:r>
                      <a:r>
                        <a:rPr lang="en-US" b="1" i="1" baseline="0" dirty="0"/>
                        <a:t>“D” or higher </a:t>
                      </a:r>
                      <a:r>
                        <a:rPr lang="en-US" baseline="0" dirty="0"/>
                        <a:t>as your final grade (per semester)</a:t>
                      </a:r>
                      <a:endParaRPr lang="en-US" dirty="0"/>
                    </a:p>
                  </a:txBody>
                  <a:tcPr>
                    <a:solidFill>
                      <a:schemeClr val="accent1">
                        <a:lumMod val="75000"/>
                      </a:schemeClr>
                    </a:solidFill>
                  </a:tcPr>
                </a:tc>
                <a:extLst>
                  <a:ext uri="{0D108BD9-81ED-4DB2-BD59-A6C34878D82A}">
                    <a16:rowId xmlns:a16="http://schemas.microsoft.com/office/drawing/2014/main" val="10001"/>
                  </a:ext>
                </a:extLst>
              </a:tr>
              <a:tr h="551945">
                <a:tc>
                  <a:txBody>
                    <a:bodyPr/>
                    <a:lstStyle/>
                    <a:p>
                      <a:r>
                        <a:rPr lang="en-US" b="1" dirty="0"/>
                        <a:t>How many credits can I earn in</a:t>
                      </a:r>
                      <a:r>
                        <a:rPr lang="en-US" b="1" baseline="0" dirty="0"/>
                        <a:t> one year of high school?</a:t>
                      </a:r>
                      <a:endParaRPr lang="en-US" b="1" dirty="0"/>
                    </a:p>
                  </a:txBody>
                  <a:tcPr>
                    <a:solidFill>
                      <a:schemeClr val="accent1">
                        <a:lumMod val="60000"/>
                        <a:lumOff val="40000"/>
                      </a:schemeClr>
                    </a:solidFill>
                  </a:tcPr>
                </a:tc>
                <a:tc>
                  <a:txBody>
                    <a:bodyPr/>
                    <a:lstStyle/>
                    <a:p>
                      <a:pPr>
                        <a:buFont typeface="Wingdings" pitchFamily="2" charset="2"/>
                        <a:buChar char="Ø"/>
                      </a:pPr>
                      <a:r>
                        <a:rPr lang="en-US" b="1" dirty="0"/>
                        <a:t>3.5</a:t>
                      </a:r>
                      <a:r>
                        <a:rPr lang="en-US" b="1" baseline="0" dirty="0"/>
                        <a:t>    credits are possible per semester = </a:t>
                      </a:r>
                    </a:p>
                    <a:p>
                      <a:pPr>
                        <a:buFont typeface="Wingdings" pitchFamily="2" charset="2"/>
                        <a:buChar char="Ø"/>
                      </a:pPr>
                      <a:r>
                        <a:rPr lang="en-US" b="1" dirty="0"/>
                        <a:t>7.0    credits per year (if all classes passed )</a:t>
                      </a:r>
                    </a:p>
                  </a:txBody>
                  <a:tcPr>
                    <a:solidFill>
                      <a:schemeClr val="accent1">
                        <a:lumMod val="60000"/>
                        <a:lumOff val="40000"/>
                      </a:schemeClr>
                    </a:solidFill>
                  </a:tcPr>
                </a:tc>
                <a:extLst>
                  <a:ext uri="{0D108BD9-81ED-4DB2-BD59-A6C34878D82A}">
                    <a16:rowId xmlns:a16="http://schemas.microsoft.com/office/drawing/2014/main" val="10002"/>
                  </a:ext>
                </a:extLst>
              </a:tr>
              <a:tr h="1288514">
                <a:tc>
                  <a:txBody>
                    <a:bodyPr/>
                    <a:lstStyle/>
                    <a:p>
                      <a:r>
                        <a:rPr lang="en-US" dirty="0"/>
                        <a:t>How are final grades calculated?</a:t>
                      </a:r>
                    </a:p>
                  </a:txBody>
                  <a:tcPr>
                    <a:solidFill>
                      <a:schemeClr val="accent1">
                        <a:lumMod val="75000"/>
                      </a:schemeClr>
                    </a:solidFill>
                  </a:tcPr>
                </a:tc>
                <a:tc>
                  <a:txBody>
                    <a:bodyPr/>
                    <a:lstStyle/>
                    <a:p>
                      <a:r>
                        <a:rPr lang="en-US" b="1" dirty="0"/>
                        <a:t>Two grading periods per semester plus a</a:t>
                      </a:r>
                      <a:r>
                        <a:rPr lang="en-US" b="1" baseline="0" dirty="0"/>
                        <a:t> final exam (if not exempted) are averaged together to calculate final semester grade</a:t>
                      </a:r>
                      <a:endParaRPr lang="en-US" b="1" dirty="0"/>
                    </a:p>
                  </a:txBody>
                  <a:tcPr>
                    <a:solidFill>
                      <a:schemeClr val="accent1">
                        <a:lumMod val="75000"/>
                      </a:schemeClr>
                    </a:solidFill>
                  </a:tcPr>
                </a:tc>
                <a:extLst>
                  <a:ext uri="{0D108BD9-81ED-4DB2-BD59-A6C34878D82A}">
                    <a16:rowId xmlns:a16="http://schemas.microsoft.com/office/drawing/2014/main" val="10003"/>
                  </a:ext>
                </a:extLst>
              </a:tr>
              <a:tr h="396466">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4"/>
                  </a:ext>
                </a:extLst>
              </a:tr>
              <a:tr h="693816">
                <a:tc>
                  <a:txBody>
                    <a:bodyPr/>
                    <a:lstStyle/>
                    <a:p>
                      <a:pPr>
                        <a:buFont typeface="Wingdings" pitchFamily="2" charset="2"/>
                        <a:buNone/>
                      </a:pPr>
                      <a:r>
                        <a:rPr lang="en-US" b="1" dirty="0"/>
                        <a:t>What is the Exemption</a:t>
                      </a:r>
                      <a:r>
                        <a:rPr lang="en-US" b="1" baseline="0" dirty="0"/>
                        <a:t> Policy?</a:t>
                      </a:r>
                      <a:endParaRPr lang="en-US" b="1" dirty="0"/>
                    </a:p>
                  </a:txBody>
                  <a:tcPr>
                    <a:solidFill>
                      <a:schemeClr val="accent1">
                        <a:lumMod val="75000"/>
                      </a:schemeClr>
                    </a:solidFill>
                  </a:tcPr>
                </a:tc>
                <a:tc>
                  <a:txBody>
                    <a:bodyPr/>
                    <a:lstStyle/>
                    <a:p>
                      <a:pPr>
                        <a:buFont typeface="Wingdings" pitchFamily="2" charset="2"/>
                        <a:buNone/>
                      </a:pPr>
                      <a:r>
                        <a:rPr lang="en-US" b="1" dirty="0"/>
                        <a:t>Is</a:t>
                      </a:r>
                      <a:r>
                        <a:rPr lang="en-US" b="1" baseline="0" dirty="0"/>
                        <a:t> Attendance and Grade driven</a:t>
                      </a:r>
                    </a:p>
                    <a:p>
                      <a:pPr>
                        <a:buFont typeface="Wingdings" pitchFamily="2" charset="2"/>
                        <a:buChar char="Ø"/>
                      </a:pPr>
                      <a:r>
                        <a:rPr lang="en-US" b="1" baseline="0" dirty="0"/>
                        <a:t>See School Website for Criteria</a:t>
                      </a:r>
                      <a:endParaRPr lang="en-US" b="1" dirty="0"/>
                    </a:p>
                  </a:txBody>
                  <a:tcPr>
                    <a:solidFill>
                      <a:schemeClr val="accent1">
                        <a:lumMod val="75000"/>
                      </a:schemeClr>
                    </a:solidFill>
                  </a:tcPr>
                </a:tc>
                <a:extLst>
                  <a:ext uri="{0D108BD9-81ED-4DB2-BD59-A6C34878D82A}">
                    <a16:rowId xmlns:a16="http://schemas.microsoft.com/office/drawing/2014/main" val="10005"/>
                  </a:ext>
                </a:extLst>
              </a:tr>
              <a:tr h="396466">
                <a:tc>
                  <a:txBody>
                    <a:bodyPr/>
                    <a:lstStyle/>
                    <a:p>
                      <a:endParaRPr lang="en-US"/>
                    </a:p>
                  </a:txBody>
                  <a:tcPr/>
                </a:tc>
                <a:tc>
                  <a:txBody>
                    <a:bodyPr/>
                    <a:lstStyle/>
                    <a:p>
                      <a:endParaRPr lang="en-US" dirty="0"/>
                    </a:p>
                  </a:txBody>
                  <a:tcPr/>
                </a:tc>
                <a:extLst>
                  <a:ext uri="{0D108BD9-81ED-4DB2-BD59-A6C34878D82A}">
                    <a16:rowId xmlns:a16="http://schemas.microsoft.com/office/drawing/2014/main" val="10006"/>
                  </a:ext>
                </a:extLst>
              </a:tr>
            </a:tbl>
          </a:graphicData>
        </a:graphic>
      </p:graphicFrame>
      <p:sp>
        <p:nvSpPr>
          <p:cNvPr id="5" name="Rectangle 4"/>
          <p:cNvSpPr/>
          <p:nvPr/>
        </p:nvSpPr>
        <p:spPr>
          <a:xfrm>
            <a:off x="381000" y="3886200"/>
            <a:ext cx="685800" cy="381000"/>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lumMod val="95000"/>
                    <a:lumOff val="5000"/>
                  </a:schemeClr>
                </a:solidFill>
              </a:rPr>
              <a:t>1ST</a:t>
            </a:r>
          </a:p>
        </p:txBody>
      </p:sp>
      <p:sp>
        <p:nvSpPr>
          <p:cNvPr id="6" name="Rectangle 5"/>
          <p:cNvSpPr/>
          <p:nvPr/>
        </p:nvSpPr>
        <p:spPr>
          <a:xfrm>
            <a:off x="1219200" y="3886200"/>
            <a:ext cx="685800" cy="381000"/>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lumMod val="95000"/>
                    <a:lumOff val="5000"/>
                  </a:schemeClr>
                </a:solidFill>
              </a:rPr>
              <a:t>2ND</a:t>
            </a:r>
          </a:p>
        </p:txBody>
      </p:sp>
      <p:sp>
        <p:nvSpPr>
          <p:cNvPr id="8" name="Rectangle 7"/>
          <p:cNvSpPr/>
          <p:nvPr/>
        </p:nvSpPr>
        <p:spPr>
          <a:xfrm>
            <a:off x="2741361" y="3886200"/>
            <a:ext cx="762000" cy="381000"/>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lumMod val="95000"/>
                    <a:lumOff val="5000"/>
                  </a:schemeClr>
                </a:solidFill>
              </a:rPr>
              <a:t>FINAL</a:t>
            </a:r>
          </a:p>
          <a:p>
            <a:pPr algn="ctr"/>
            <a:r>
              <a:rPr lang="en-US" sz="1100" b="1" dirty="0">
                <a:solidFill>
                  <a:schemeClr val="bg1">
                    <a:lumMod val="95000"/>
                    <a:lumOff val="5000"/>
                  </a:schemeClr>
                </a:solidFill>
              </a:rPr>
              <a:t>EXAM</a:t>
            </a:r>
          </a:p>
        </p:txBody>
      </p:sp>
      <p:sp>
        <p:nvSpPr>
          <p:cNvPr id="9" name="Rectangle 8"/>
          <p:cNvSpPr/>
          <p:nvPr/>
        </p:nvSpPr>
        <p:spPr>
          <a:xfrm>
            <a:off x="1676400" y="4495799"/>
            <a:ext cx="762000" cy="4998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75000"/>
                    <a:lumOff val="25000"/>
                  </a:schemeClr>
                </a:solidFill>
              </a:rPr>
              <a:t>FINAL</a:t>
            </a:r>
          </a:p>
        </p:txBody>
      </p:sp>
      <p:sp>
        <p:nvSpPr>
          <p:cNvPr id="14" name="Striped Right Arrow 13"/>
          <p:cNvSpPr/>
          <p:nvPr/>
        </p:nvSpPr>
        <p:spPr>
          <a:xfrm rot="1748734">
            <a:off x="922902" y="4309595"/>
            <a:ext cx="708936" cy="258536"/>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triped Right Arrow 14"/>
          <p:cNvSpPr/>
          <p:nvPr/>
        </p:nvSpPr>
        <p:spPr>
          <a:xfrm rot="2669320">
            <a:off x="1451096" y="4259142"/>
            <a:ext cx="496889" cy="21263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triped Right Arrow 16"/>
          <p:cNvSpPr/>
          <p:nvPr/>
        </p:nvSpPr>
        <p:spPr>
          <a:xfrm rot="8279958">
            <a:off x="2186029" y="4223774"/>
            <a:ext cx="655303" cy="322847"/>
          </a:xfrm>
          <a:prstGeom prst="stripedRightArrow">
            <a:avLst>
              <a:gd name="adj1" fmla="val 50000"/>
              <a:gd name="adj2" fmla="val 325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35750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sz="4400" dirty="0">
                <a:latin typeface="Aharoni" panose="020B0604020202020204" pitchFamily="2" charset="-79"/>
                <a:cs typeface="Aharoni" panose="020B0604020202020204" pitchFamily="2" charset="-79"/>
              </a:rPr>
              <a:t>MYTH vs. FACT</a:t>
            </a:r>
            <a:endParaRPr lang="en-US" dirty="0">
              <a:latin typeface="Aharoni" panose="020B0604020202020204" pitchFamily="2" charset="-79"/>
              <a:cs typeface="Aharoni" panose="020B0604020202020204" pitchFamily="2" charset="-79"/>
            </a:endParaRPr>
          </a:p>
        </p:txBody>
      </p:sp>
      <p:sp>
        <p:nvSpPr>
          <p:cNvPr id="3" name="Content Placeholder 2"/>
          <p:cNvSpPr>
            <a:spLocks noGrp="1"/>
          </p:cNvSpPr>
          <p:nvPr>
            <p:ph idx="1"/>
          </p:nvPr>
        </p:nvSpPr>
        <p:spPr>
          <a:xfrm>
            <a:off x="609600" y="2438400"/>
            <a:ext cx="8195734" cy="3351863"/>
          </a:xfrm>
        </p:spPr>
        <p:txBody>
          <a:bodyPr>
            <a:normAutofit/>
          </a:bodyPr>
          <a:lstStyle/>
          <a:p>
            <a:pPr>
              <a:buNone/>
            </a:pPr>
            <a:r>
              <a:rPr lang="en-US" sz="2000" b="1" dirty="0">
                <a:solidFill>
                  <a:schemeClr val="tx1">
                    <a:lumMod val="75000"/>
                    <a:lumOff val="25000"/>
                  </a:schemeClr>
                </a:solidFill>
              </a:rPr>
              <a:t>As long as I just get by with doing as little as possible and pass all my</a:t>
            </a:r>
          </a:p>
          <a:p>
            <a:pPr>
              <a:buNone/>
            </a:pPr>
            <a:r>
              <a:rPr lang="en-US" sz="2000" b="1" dirty="0">
                <a:solidFill>
                  <a:schemeClr val="tx1">
                    <a:lumMod val="75000"/>
                    <a:lumOff val="25000"/>
                  </a:schemeClr>
                </a:solidFill>
              </a:rPr>
              <a:t>classes with a “D,” I will be able to fulfill all my requirements to graduate.  </a:t>
            </a:r>
            <a:r>
              <a:rPr lang="en-US" sz="2000" dirty="0">
                <a:solidFill>
                  <a:schemeClr val="tx1">
                    <a:lumMod val="75000"/>
                    <a:lumOff val="25000"/>
                  </a:schemeClr>
                </a:solidFill>
              </a:rPr>
              <a:t>--</a:t>
            </a:r>
            <a:r>
              <a:rPr lang="en-US" sz="2000" b="1" dirty="0">
                <a:solidFill>
                  <a:schemeClr val="tx1">
                    <a:lumMod val="75000"/>
                    <a:lumOff val="25000"/>
                  </a:schemeClr>
                </a:solidFill>
              </a:rPr>
              <a:t> </a:t>
            </a:r>
            <a:r>
              <a:rPr lang="en-US" sz="2000" b="1" dirty="0">
                <a:solidFill>
                  <a:schemeClr val="accent1"/>
                </a:solidFill>
                <a:effectLst>
                  <a:outerShdw blurRad="38100" dist="38100" dir="2700000" algn="tl">
                    <a:srgbClr val="000000">
                      <a:alpha val="43137"/>
                    </a:srgbClr>
                  </a:outerShdw>
                </a:effectLst>
              </a:rPr>
              <a:t>MYTH</a:t>
            </a:r>
          </a:p>
          <a:p>
            <a:pPr>
              <a:buNone/>
            </a:pPr>
            <a:endParaRPr lang="en-US" sz="1600" dirty="0"/>
          </a:p>
          <a:p>
            <a:pPr>
              <a:buFont typeface="Wingdings" pitchFamily="2" charset="2"/>
              <a:buChar char="Ø"/>
            </a:pPr>
            <a:r>
              <a:rPr lang="en-US" sz="4000" b="1" dirty="0">
                <a:solidFill>
                  <a:schemeClr val="accent1"/>
                </a:solidFill>
                <a:effectLst>
                  <a:outerShdw blurRad="38100" dist="38100" dir="2700000" algn="tl">
                    <a:srgbClr val="000000">
                      <a:alpha val="43137"/>
                    </a:srgbClr>
                  </a:outerShdw>
                </a:effectLst>
              </a:rPr>
              <a:t>FACT:  </a:t>
            </a:r>
            <a:r>
              <a:rPr lang="en-US" dirty="0"/>
              <a:t>It is not easy to simply raise a low GPA</a:t>
            </a:r>
          </a:p>
          <a:p>
            <a:pPr lvl="1">
              <a:buNone/>
            </a:pPr>
            <a:endParaRPr lang="en-US" sz="15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C8A9C14-B81F-4ABA-AF45-4C94F9427E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sp>
        <p:nvSpPr>
          <p:cNvPr id="2" name="Title 1"/>
          <p:cNvSpPr>
            <a:spLocks noGrp="1"/>
          </p:cNvSpPr>
          <p:nvPr>
            <p:ph type="title"/>
          </p:nvPr>
        </p:nvSpPr>
        <p:spPr>
          <a:xfrm>
            <a:off x="991044" y="1292249"/>
            <a:ext cx="2745042" cy="4123267"/>
          </a:xfrm>
        </p:spPr>
        <p:style>
          <a:lnRef idx="3">
            <a:schemeClr val="lt1"/>
          </a:lnRef>
          <a:fillRef idx="1">
            <a:schemeClr val="accent3"/>
          </a:fillRef>
          <a:effectRef idx="1">
            <a:schemeClr val="accent3"/>
          </a:effectRef>
          <a:fontRef idx="minor">
            <a:schemeClr val="lt1"/>
          </a:fontRef>
        </p:style>
        <p:txBody>
          <a:bodyPr anchor="b">
            <a:normAutofit/>
          </a:bodyPr>
          <a:lstStyle/>
          <a:p>
            <a:r>
              <a:rPr lang="en-US" sz="3200" dirty="0"/>
              <a:t>TUTORING</a:t>
            </a:r>
            <a:br>
              <a:rPr lang="en-US" sz="3200" dirty="0"/>
            </a:br>
            <a:r>
              <a:rPr lang="en-US" sz="3200" dirty="0"/>
              <a:t>OPTIONS</a:t>
            </a:r>
          </a:p>
        </p:txBody>
      </p:sp>
      <p:cxnSp>
        <p:nvCxnSpPr>
          <p:cNvPr id="13" name="Straight Connector 12">
            <a:extLst>
              <a:ext uri="{FF2B5EF4-FFF2-40B4-BE49-F238E27FC236}">
                <a16:creationId xmlns:a16="http://schemas.microsoft.com/office/drawing/2014/main" id="{2144CCF4-CC56-408E-8884-15972C826F5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71550" y="2400639"/>
            <a:ext cx="2745043" cy="0"/>
          </a:xfrm>
          <a:prstGeom prst="line">
            <a:avLst/>
          </a:prstGeom>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48CFF6F1-1F89-4573-888C-D62B323585E9}"/>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493960" y="1014789"/>
            <a:ext cx="3645832" cy="4893735"/>
          </a:xfrm>
          <a:prstGeom prst="rect">
            <a:avLst/>
          </a:prstGeom>
          <a:ln w="57150" cmpd="thickThin">
            <a:solidFill>
              <a:schemeClr val="tx1">
                <a:lumMod val="50000"/>
                <a:lumOff val="50000"/>
              </a:schemeClr>
            </a:solidFill>
            <a:miter lim="800000"/>
          </a:ln>
        </p:spPr>
      </p:pic>
      <p:sp>
        <p:nvSpPr>
          <p:cNvPr id="6" name="TextBox 5">
            <a:extLst>
              <a:ext uri="{FF2B5EF4-FFF2-40B4-BE49-F238E27FC236}">
                <a16:creationId xmlns:a16="http://schemas.microsoft.com/office/drawing/2014/main" id="{44E432FE-5A33-4726-B2B9-B5B33C09B2D4}"/>
              </a:ext>
            </a:extLst>
          </p:cNvPr>
          <p:cNvSpPr txBox="1"/>
          <p:nvPr/>
        </p:nvSpPr>
        <p:spPr>
          <a:xfrm>
            <a:off x="5867400" y="5410200"/>
            <a:ext cx="220445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www.flickr.com/photos/matt512/307984909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97" y="469900"/>
            <a:ext cx="2771251"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751" y="635508"/>
            <a:ext cx="2523744"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114BBF5B-AF0B-4CE1-9CBC-2357F390B426}"/>
              </a:ext>
            </a:extLst>
          </p:cNvPr>
          <p:cNvSpPr>
            <a:spLocks noGrp="1"/>
          </p:cNvSpPr>
          <p:nvPr>
            <p:ph type="title"/>
          </p:nvPr>
        </p:nvSpPr>
        <p:spPr>
          <a:xfrm>
            <a:off x="714081" y="954756"/>
            <a:ext cx="2047810" cy="4946003"/>
          </a:xfrm>
        </p:spPr>
        <p:txBody>
          <a:bodyPr>
            <a:normAutofit/>
          </a:bodyPr>
          <a:lstStyle/>
          <a:p>
            <a:r>
              <a:rPr lang="en-US">
                <a:solidFill>
                  <a:srgbClr val="FFFFFF"/>
                </a:solidFill>
              </a:rPr>
              <a:t>Need Help?</a:t>
            </a:r>
          </a:p>
        </p:txBody>
      </p:sp>
      <p:sp>
        <p:nvSpPr>
          <p:cNvPr id="25" name="Rectangle 24">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0"/>
            <a:ext cx="5653278"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ontent Placeholder 2">
            <a:extLst>
              <a:ext uri="{FF2B5EF4-FFF2-40B4-BE49-F238E27FC236}">
                <a16:creationId xmlns:a16="http://schemas.microsoft.com/office/drawing/2014/main" id="{03ED4FF0-4C11-4E51-8F57-08828E0A14F2}"/>
              </a:ext>
            </a:extLst>
          </p:cNvPr>
          <p:cNvSpPr>
            <a:spLocks noGrp="1"/>
          </p:cNvSpPr>
          <p:nvPr>
            <p:ph idx="1"/>
          </p:nvPr>
        </p:nvSpPr>
        <p:spPr>
          <a:xfrm>
            <a:off x="3855700" y="469900"/>
            <a:ext cx="5059700" cy="6083300"/>
          </a:xfrm>
        </p:spPr>
        <p:txBody>
          <a:bodyPr anchor="ctr">
            <a:normAutofit lnSpcReduction="10000"/>
          </a:bodyPr>
          <a:lstStyle/>
          <a:p>
            <a:pPr marL="685800" lvl="2" indent="0">
              <a:lnSpc>
                <a:spcPct val="90000"/>
              </a:lnSpc>
              <a:buNone/>
            </a:pPr>
            <a:endParaRPr lang="en-US" sz="1600" dirty="0"/>
          </a:p>
          <a:p>
            <a:pPr>
              <a:lnSpc>
                <a:spcPct val="90000"/>
              </a:lnSpc>
            </a:pPr>
            <a:r>
              <a:rPr lang="en-US" sz="1600" dirty="0"/>
              <a:t>Math homework help Tuesdays 2:05-4:05 room 19-103 all math levels</a:t>
            </a:r>
          </a:p>
          <a:p>
            <a:pPr lvl="1">
              <a:lnSpc>
                <a:spcPct val="90000"/>
              </a:lnSpc>
            </a:pPr>
            <a:r>
              <a:rPr lang="en-US" sz="1600" dirty="0"/>
              <a:t>Fridays 2:00-3:00 room 19-232  </a:t>
            </a:r>
            <a:r>
              <a:rPr lang="en-US" sz="1600" dirty="0" err="1"/>
              <a:t>Alg</a:t>
            </a:r>
            <a:r>
              <a:rPr lang="en-US" sz="1600" dirty="0"/>
              <a:t> 1 &amp; 2, MCA, MCLA</a:t>
            </a:r>
          </a:p>
          <a:p>
            <a:pPr>
              <a:lnSpc>
                <a:spcPct val="90000"/>
              </a:lnSpc>
            </a:pPr>
            <a:r>
              <a:rPr lang="en-US" sz="1600" dirty="0"/>
              <a:t>Make appointment to stay after with your teacher other subjects	</a:t>
            </a:r>
          </a:p>
          <a:p>
            <a:pPr marL="0" indent="0">
              <a:lnSpc>
                <a:spcPct val="90000"/>
              </a:lnSpc>
              <a:buNone/>
            </a:pPr>
            <a:endParaRPr lang="en-US" sz="1600" dirty="0"/>
          </a:p>
          <a:p>
            <a:pPr>
              <a:lnSpc>
                <a:spcPct val="90000"/>
              </a:lnSpc>
            </a:pPr>
            <a:r>
              <a:rPr lang="en-US" sz="1600" dirty="0"/>
              <a:t>Homework helpline:  727 547 7223, staffed by teachers 5-8pm Mon-Thurs</a:t>
            </a:r>
          </a:p>
          <a:p>
            <a:pPr marL="0" indent="0">
              <a:lnSpc>
                <a:spcPct val="90000"/>
              </a:lnSpc>
              <a:buNone/>
            </a:pPr>
            <a:endParaRPr lang="en-US" sz="1600" dirty="0"/>
          </a:p>
          <a:p>
            <a:pPr>
              <a:lnSpc>
                <a:spcPct val="90000"/>
              </a:lnSpc>
            </a:pPr>
            <a:r>
              <a:rPr lang="en-US" sz="1600" dirty="0"/>
              <a:t>eCounselor: </a:t>
            </a:r>
            <a:r>
              <a:rPr lang="en-US" sz="1600" dirty="0">
                <a:hlinkClick r:id="rId3"/>
              </a:rPr>
              <a:t>eCounselor@pcsb.org</a:t>
            </a:r>
            <a:r>
              <a:rPr lang="en-US" sz="1600" dirty="0"/>
              <a:t>, staffed by counselor to answer questions M-F 5-9pm</a:t>
            </a:r>
          </a:p>
          <a:p>
            <a:pPr marL="0" indent="0">
              <a:lnSpc>
                <a:spcPct val="90000"/>
              </a:lnSpc>
              <a:buNone/>
            </a:pPr>
            <a:endParaRPr lang="en-US" sz="1600" dirty="0"/>
          </a:p>
          <a:p>
            <a:pPr>
              <a:lnSpc>
                <a:spcPct val="90000"/>
              </a:lnSpc>
            </a:pPr>
            <a:r>
              <a:rPr lang="en-US" sz="1600" dirty="0"/>
              <a:t>After school credit recovery ELP- academic classes only</a:t>
            </a:r>
          </a:p>
          <a:p>
            <a:pPr lvl="1">
              <a:lnSpc>
                <a:spcPct val="90000"/>
              </a:lnSpc>
            </a:pPr>
            <a:r>
              <a:rPr lang="en-US" sz="1600" dirty="0"/>
              <a:t>TBD—will start registering students soon-see counselor </a:t>
            </a:r>
          </a:p>
          <a:p>
            <a:pPr lvl="1">
              <a:lnSpc>
                <a:spcPct val="90000"/>
              </a:lnSpc>
            </a:pPr>
            <a:r>
              <a:rPr lang="en-US" sz="1600" dirty="0"/>
              <a:t>You MUST attend if you failed any core classes to recover credit and get on track for graduation</a:t>
            </a:r>
          </a:p>
          <a:p>
            <a:pPr marL="0" indent="0">
              <a:lnSpc>
                <a:spcPct val="90000"/>
              </a:lnSpc>
              <a:buNone/>
            </a:pPr>
            <a:r>
              <a:rPr lang="en-US" sz="1600" dirty="0"/>
              <a:t>	</a:t>
            </a:r>
          </a:p>
          <a:p>
            <a:pPr marL="0" indent="0">
              <a:lnSpc>
                <a:spcPct val="90000"/>
              </a:lnSpc>
              <a:buNone/>
            </a:pPr>
            <a:r>
              <a:rPr lang="en-US" sz="1000" dirty="0"/>
              <a:t>	</a:t>
            </a:r>
          </a:p>
          <a:p>
            <a:pPr lvl="1">
              <a:lnSpc>
                <a:spcPct val="90000"/>
              </a:lnSpc>
            </a:pPr>
            <a:endParaRPr lang="en-US" sz="1000" dirty="0"/>
          </a:p>
          <a:p>
            <a:pPr>
              <a:lnSpc>
                <a:spcPct val="90000"/>
              </a:lnSpc>
            </a:pPr>
            <a:endParaRPr lang="en-US" sz="1000" dirty="0"/>
          </a:p>
        </p:txBody>
      </p:sp>
    </p:spTree>
    <p:extLst>
      <p:ext uri="{BB962C8B-B14F-4D97-AF65-F5344CB8AC3E}">
        <p14:creationId xmlns:p14="http://schemas.microsoft.com/office/powerpoint/2010/main" val="414525659"/>
      </p:ext>
    </p:extLst>
  </p:cSld>
  <p:clrMapOvr>
    <a:masterClrMapping/>
  </p:clrMapOvr>
  <mc:AlternateContent xmlns:mc="http://schemas.openxmlformats.org/markup-compatibility/2006">
    <mc:Choice xmlns:p14="http://schemas.microsoft.com/office/powerpoint/2010/main" Requires="p14">
      <p:transition spd="slow" p14:dur="2000" advTm="30379"/>
    </mc:Choice>
    <mc:Fallback>
      <p:transition spd="slow" advTm="30379"/>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EEF69A6-3443-481F-9636-8056FD3C0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2">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71551" y="4876337"/>
            <a:ext cx="7200897" cy="1263775"/>
          </a:xfrm>
        </p:spPr>
        <p:txBody>
          <a:bodyPr>
            <a:normAutofit/>
          </a:bodyPr>
          <a:lstStyle/>
          <a:p>
            <a:pPr>
              <a:lnSpc>
                <a:spcPct val="90000"/>
              </a:lnSpc>
            </a:pPr>
            <a:r>
              <a:rPr lang="en-US">
                <a:solidFill>
                  <a:schemeClr val="bg1"/>
                </a:solidFill>
                <a:latin typeface="Arial Black" panose="020B0A04020102020204" pitchFamily="34" charset="0"/>
              </a:rPr>
              <a:t>Credit Recovery/Grade Forgiveness</a:t>
            </a:r>
          </a:p>
        </p:txBody>
      </p:sp>
      <p:sp>
        <p:nvSpPr>
          <p:cNvPr id="12" name="Rectangle 11">
            <a:extLst>
              <a:ext uri="{FF2B5EF4-FFF2-40B4-BE49-F238E27FC236}">
                <a16:creationId xmlns:a16="http://schemas.microsoft.com/office/drawing/2014/main" id="{62DA9DDA-6708-4E6F-8A09-90C6007D47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4603" y="496089"/>
            <a:ext cx="8413637" cy="4075912"/>
          </a:xfrm>
          <a:prstGeom prst="rect">
            <a:avLst/>
          </a:prstGeom>
          <a:blipFill dpi="0" rotWithShape="1">
            <a:blip r:embed="rId3"/>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1E9E42D4-A338-40E9-8211-9443164F30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7482" y="659525"/>
            <a:ext cx="8167878" cy="374904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3" name="Content Placeholder 2"/>
          <p:cNvSpPr>
            <a:spLocks noGrp="1"/>
          </p:cNvSpPr>
          <p:nvPr>
            <p:ph idx="1"/>
          </p:nvPr>
        </p:nvSpPr>
        <p:spPr>
          <a:xfrm>
            <a:off x="1371021" y="990600"/>
            <a:ext cx="7010979" cy="3269010"/>
          </a:xfrm>
        </p:spPr>
        <p:txBody>
          <a:bodyPr>
            <a:normAutofit fontScale="70000" lnSpcReduction="20000"/>
          </a:bodyPr>
          <a:lstStyle/>
          <a:p>
            <a:pPr marL="0" indent="0" defTabSz="301752">
              <a:lnSpc>
                <a:spcPct val="90000"/>
              </a:lnSpc>
              <a:spcAft>
                <a:spcPts val="396"/>
              </a:spcAft>
              <a:buNone/>
            </a:pPr>
            <a:r>
              <a:rPr lang="en-US" sz="2000" b="1" kern="1200" cap="none" dirty="0">
                <a:solidFill>
                  <a:schemeClr val="tx1">
                    <a:lumMod val="85000"/>
                    <a:lumOff val="15000"/>
                  </a:schemeClr>
                </a:solidFill>
                <a:effectLst/>
                <a:latin typeface="Lucida Bright" panose="02040602050505020304" pitchFamily="18" charset="0"/>
                <a:ea typeface="+mn-ea"/>
                <a:cs typeface="+mn-cs"/>
              </a:rPr>
              <a:t>You MUST recover graduation requirement classes if you receive an F</a:t>
            </a:r>
            <a:endParaRPr lang="en-US" sz="2000" kern="1200" cap="none" dirty="0">
              <a:solidFill>
                <a:schemeClr val="tx1">
                  <a:lumMod val="85000"/>
                  <a:lumOff val="15000"/>
                </a:schemeClr>
              </a:solidFill>
              <a:effectLst/>
              <a:latin typeface="Lucida Bright" panose="02040602050505020304" pitchFamily="18" charset="0"/>
              <a:ea typeface="+mn-ea"/>
              <a:cs typeface="+mn-cs"/>
            </a:endParaRPr>
          </a:p>
          <a:p>
            <a:pPr marL="0" indent="0" defTabSz="301752">
              <a:lnSpc>
                <a:spcPct val="90000"/>
              </a:lnSpc>
              <a:spcAft>
                <a:spcPts val="396"/>
              </a:spcAft>
              <a:buNone/>
            </a:pPr>
            <a:r>
              <a:rPr lang="en-US" sz="2000" b="1" kern="1200" cap="none" dirty="0">
                <a:solidFill>
                  <a:schemeClr val="tx1">
                    <a:lumMod val="85000"/>
                    <a:lumOff val="15000"/>
                  </a:schemeClr>
                </a:solidFill>
                <a:effectLst/>
                <a:latin typeface="Lucida Bright" panose="02040602050505020304" pitchFamily="18" charset="0"/>
                <a:ea typeface="+mn-ea"/>
                <a:cs typeface="+mn-cs"/>
              </a:rPr>
              <a:t>You SHOULD recover graduation requirement classes if you receive a D</a:t>
            </a:r>
            <a:endParaRPr lang="en-US" sz="2000" kern="1200" cap="none" dirty="0">
              <a:solidFill>
                <a:schemeClr val="tx1">
                  <a:lumMod val="85000"/>
                  <a:lumOff val="15000"/>
                </a:schemeClr>
              </a:solidFill>
              <a:effectLst/>
              <a:latin typeface="Lucida Bright" panose="02040602050505020304" pitchFamily="18" charset="0"/>
              <a:ea typeface="+mn-ea"/>
              <a:cs typeface="+mn-cs"/>
            </a:endParaRPr>
          </a:p>
          <a:p>
            <a:pPr marL="188595" indent="-188595" defTabSz="301752">
              <a:lnSpc>
                <a:spcPct val="90000"/>
              </a:lnSpc>
              <a:spcAft>
                <a:spcPts val="396"/>
              </a:spcAft>
            </a:pPr>
            <a:r>
              <a:rPr lang="en-US" sz="2000" b="1" kern="1200" cap="none" dirty="0">
                <a:solidFill>
                  <a:schemeClr val="tx1">
                    <a:lumMod val="85000"/>
                    <a:lumOff val="15000"/>
                  </a:schemeClr>
                </a:solidFill>
                <a:effectLst/>
                <a:latin typeface="Lucida Bright" panose="02040602050505020304" pitchFamily="18" charset="0"/>
                <a:ea typeface="+mn-ea"/>
                <a:cs typeface="+mn-cs"/>
              </a:rPr>
              <a:t>How?</a:t>
            </a:r>
            <a:endParaRPr lang="en-US" sz="2000" kern="1200" cap="none" dirty="0">
              <a:solidFill>
                <a:schemeClr val="tx1">
                  <a:lumMod val="85000"/>
                  <a:lumOff val="15000"/>
                </a:schemeClr>
              </a:solidFill>
              <a:effectLst/>
              <a:latin typeface="Lucida Bright" panose="02040602050505020304" pitchFamily="18" charset="0"/>
              <a:ea typeface="+mn-ea"/>
              <a:cs typeface="+mn-cs"/>
            </a:endParaRPr>
          </a:p>
          <a:p>
            <a:pPr marL="490347" lvl="1" indent="-188595" defTabSz="301752">
              <a:lnSpc>
                <a:spcPct val="90000"/>
              </a:lnSpc>
              <a:spcAft>
                <a:spcPts val="396"/>
              </a:spcAft>
            </a:pPr>
            <a:r>
              <a:rPr lang="en-US" kern="1200" cap="none" dirty="0">
                <a:solidFill>
                  <a:schemeClr val="tx1">
                    <a:lumMod val="85000"/>
                    <a:lumOff val="15000"/>
                  </a:schemeClr>
                </a:solidFill>
                <a:effectLst/>
                <a:latin typeface="Lucida Bright" panose="02040602050505020304" pitchFamily="18" charset="0"/>
                <a:ea typeface="+mn-ea"/>
                <a:cs typeface="+mn-cs"/>
              </a:rPr>
              <a:t>After school credit recovery (ELP)</a:t>
            </a:r>
          </a:p>
          <a:p>
            <a:pPr marL="188595" indent="-188595" defTabSz="301752">
              <a:lnSpc>
                <a:spcPct val="90000"/>
              </a:lnSpc>
              <a:spcAft>
                <a:spcPts val="396"/>
              </a:spcAft>
            </a:pPr>
            <a:r>
              <a:rPr lang="en-US" sz="2000" b="1" kern="1200" cap="none" dirty="0">
                <a:solidFill>
                  <a:schemeClr val="tx1">
                    <a:lumMod val="85000"/>
                    <a:lumOff val="15000"/>
                  </a:schemeClr>
                </a:solidFill>
                <a:effectLst/>
                <a:latin typeface="Lucida Bright" panose="02040602050505020304" pitchFamily="18" charset="0"/>
                <a:ea typeface="+mn-ea"/>
                <a:cs typeface="+mn-cs"/>
              </a:rPr>
              <a:t>When? </a:t>
            </a:r>
            <a:endParaRPr lang="en-US" sz="2000" kern="1200" cap="none" dirty="0">
              <a:solidFill>
                <a:schemeClr val="tx1">
                  <a:lumMod val="85000"/>
                  <a:lumOff val="15000"/>
                </a:schemeClr>
              </a:solidFill>
              <a:effectLst/>
              <a:latin typeface="Lucida Bright" panose="02040602050505020304" pitchFamily="18" charset="0"/>
              <a:ea typeface="+mn-ea"/>
              <a:cs typeface="+mn-cs"/>
            </a:endParaRPr>
          </a:p>
          <a:p>
            <a:pPr marL="490347" lvl="1" indent="-188595" defTabSz="301752">
              <a:lnSpc>
                <a:spcPct val="90000"/>
              </a:lnSpc>
              <a:spcAft>
                <a:spcPts val="396"/>
              </a:spcAft>
            </a:pPr>
            <a:r>
              <a:rPr lang="en-US" kern="1200" cap="none" dirty="0">
                <a:solidFill>
                  <a:schemeClr val="tx1">
                    <a:lumMod val="85000"/>
                    <a:lumOff val="15000"/>
                  </a:schemeClr>
                </a:solidFill>
                <a:effectLst/>
                <a:latin typeface="Lucida Bright" panose="02040602050505020304" pitchFamily="18" charset="0"/>
                <a:ea typeface="+mn-ea"/>
                <a:cs typeface="+mn-cs"/>
              </a:rPr>
              <a:t>Mondays through Thursdays from 2:00-4:00pm  **Start date TBD**</a:t>
            </a:r>
          </a:p>
          <a:p>
            <a:pPr marL="188595" indent="-188595" defTabSz="301752">
              <a:lnSpc>
                <a:spcPct val="90000"/>
              </a:lnSpc>
              <a:spcAft>
                <a:spcPts val="396"/>
              </a:spcAft>
            </a:pPr>
            <a:r>
              <a:rPr lang="en-US" sz="2000" b="1" kern="1200" cap="none" dirty="0">
                <a:solidFill>
                  <a:schemeClr val="tx1">
                    <a:lumMod val="85000"/>
                    <a:lumOff val="15000"/>
                  </a:schemeClr>
                </a:solidFill>
                <a:effectLst/>
                <a:latin typeface="Lucida Bright" panose="02040602050505020304" pitchFamily="18" charset="0"/>
                <a:ea typeface="+mn-ea"/>
                <a:cs typeface="+mn-cs"/>
              </a:rPr>
              <a:t>Where?</a:t>
            </a:r>
            <a:endParaRPr lang="en-US" sz="2000" kern="1200" cap="none" dirty="0">
              <a:solidFill>
                <a:schemeClr val="tx1">
                  <a:lumMod val="85000"/>
                  <a:lumOff val="15000"/>
                </a:schemeClr>
              </a:solidFill>
              <a:effectLst/>
              <a:latin typeface="Lucida Bright" panose="02040602050505020304" pitchFamily="18" charset="0"/>
              <a:ea typeface="+mn-ea"/>
              <a:cs typeface="+mn-cs"/>
            </a:endParaRPr>
          </a:p>
          <a:p>
            <a:pPr marL="490347" lvl="1" indent="-188595" defTabSz="301752">
              <a:lnSpc>
                <a:spcPct val="90000"/>
              </a:lnSpc>
              <a:spcAft>
                <a:spcPts val="396"/>
              </a:spcAft>
            </a:pPr>
            <a:r>
              <a:rPr lang="en-US" kern="1200" cap="none" dirty="0">
                <a:solidFill>
                  <a:schemeClr val="tx1">
                    <a:lumMod val="85000"/>
                    <a:lumOff val="15000"/>
                  </a:schemeClr>
                </a:solidFill>
                <a:effectLst/>
                <a:latin typeface="Lucida Bright" panose="02040602050505020304" pitchFamily="18" charset="0"/>
                <a:ea typeface="+mn-ea"/>
                <a:cs typeface="+mn-cs"/>
              </a:rPr>
              <a:t>PHUHS room TBD</a:t>
            </a:r>
          </a:p>
          <a:p>
            <a:pPr marL="490347" lvl="1" indent="-188595" defTabSz="301752">
              <a:lnSpc>
                <a:spcPct val="90000"/>
              </a:lnSpc>
              <a:spcAft>
                <a:spcPts val="396"/>
              </a:spcAft>
            </a:pPr>
            <a:r>
              <a:rPr lang="en-US" b="1" kern="1200" cap="none" dirty="0">
                <a:solidFill>
                  <a:schemeClr val="tx1">
                    <a:lumMod val="85000"/>
                    <a:lumOff val="15000"/>
                  </a:schemeClr>
                </a:solidFill>
                <a:effectLst/>
                <a:latin typeface="Lucida Bright" panose="02040602050505020304" pitchFamily="18" charset="0"/>
                <a:ea typeface="+mn-ea"/>
                <a:cs typeface="+mn-cs"/>
              </a:rPr>
              <a:t>Students typically finish a course in about 22 hrs. Varies student to student.</a:t>
            </a:r>
            <a:endParaRPr lang="en-US" kern="1200" cap="none" dirty="0">
              <a:solidFill>
                <a:schemeClr val="tx1">
                  <a:lumMod val="85000"/>
                  <a:lumOff val="15000"/>
                </a:schemeClr>
              </a:solidFill>
              <a:effectLst/>
              <a:latin typeface="Lucida Bright" panose="02040602050505020304" pitchFamily="18" charset="0"/>
              <a:ea typeface="+mn-ea"/>
              <a:cs typeface="+mn-cs"/>
            </a:endParaRPr>
          </a:p>
          <a:p>
            <a:pPr marL="188595" indent="-188595" defTabSz="301752">
              <a:lnSpc>
                <a:spcPct val="90000"/>
              </a:lnSpc>
              <a:spcAft>
                <a:spcPts val="396"/>
              </a:spcAft>
            </a:pPr>
            <a:r>
              <a:rPr lang="en-US" sz="2000" b="1" kern="1200" cap="none" dirty="0">
                <a:solidFill>
                  <a:schemeClr val="tx1">
                    <a:lumMod val="85000"/>
                    <a:lumOff val="15000"/>
                  </a:schemeClr>
                </a:solidFill>
                <a:effectLst/>
                <a:latin typeface="Lucida Bright" panose="02040602050505020304" pitchFamily="18" charset="0"/>
                <a:ea typeface="+mn-ea"/>
                <a:cs typeface="+mn-cs"/>
              </a:rPr>
              <a:t>SEE COUNSELOR TO SIGN UP!</a:t>
            </a:r>
            <a:endParaRPr lang="en-US" sz="2000" kern="1200" cap="none" dirty="0">
              <a:solidFill>
                <a:schemeClr val="tx1">
                  <a:lumMod val="85000"/>
                  <a:lumOff val="15000"/>
                </a:schemeClr>
              </a:solidFill>
              <a:effectLst/>
              <a:latin typeface="Lucida Bright" panose="02040602050505020304" pitchFamily="18" charset="0"/>
              <a:ea typeface="+mn-ea"/>
              <a:cs typeface="+mn-cs"/>
            </a:endParaRPr>
          </a:p>
          <a:p>
            <a:pPr marL="490347" lvl="1" indent="-188595" defTabSz="301752">
              <a:lnSpc>
                <a:spcPct val="90000"/>
              </a:lnSpc>
              <a:spcAft>
                <a:spcPts val="396"/>
              </a:spcAft>
            </a:pPr>
            <a:endParaRPr lang="en-US" sz="1000" kern="1200" cap="none" dirty="0">
              <a:solidFill>
                <a:schemeClr val="tx1">
                  <a:lumMod val="85000"/>
                  <a:lumOff val="15000"/>
                </a:schemeClr>
              </a:solidFill>
              <a:effectLst/>
              <a:latin typeface="+mn-lt"/>
              <a:ea typeface="+mn-ea"/>
              <a:cs typeface="+mn-cs"/>
            </a:endParaRPr>
          </a:p>
          <a:p>
            <a:pPr lvl="1">
              <a:lnSpc>
                <a:spcPct val="90000"/>
              </a:lnSpc>
            </a:pPr>
            <a:endParaRPr lang="en-US" sz="1000" dirty="0"/>
          </a:p>
        </p:txBody>
      </p:sp>
    </p:spTree>
    <p:extLst>
      <p:ext uri="{BB962C8B-B14F-4D97-AF65-F5344CB8AC3E}">
        <p14:creationId xmlns:p14="http://schemas.microsoft.com/office/powerpoint/2010/main" val="3430297039"/>
      </p:ext>
    </p:extLst>
  </p:cSld>
  <p:clrMapOvr>
    <a:masterClrMapping/>
  </p:clrMapOvr>
  <mc:AlternateContent xmlns:mc="http://schemas.openxmlformats.org/markup-compatibility/2006">
    <mc:Choice xmlns:p14="http://schemas.microsoft.com/office/powerpoint/2010/main" Requires="p14">
      <p:transition spd="slow" p14:dur="2000" advTm="18039">
        <p:sndAc>
          <p:endSnd/>
        </p:sndAc>
      </p:transition>
    </mc:Choice>
    <mc:Fallback>
      <p:transition spd="slow" advTm="18039">
        <p:sndAc>
          <p:endSnd/>
        </p:sndAc>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6DC93-A792-499D-8B22-95826856B035}"/>
              </a:ext>
            </a:extLst>
          </p:cNvPr>
          <p:cNvSpPr>
            <a:spLocks noGrp="1"/>
          </p:cNvSpPr>
          <p:nvPr>
            <p:ph type="title"/>
          </p:nvPr>
        </p:nvSpPr>
        <p:spPr>
          <a:xfrm>
            <a:off x="971551" y="982132"/>
            <a:ext cx="7200897" cy="1303867"/>
          </a:xfrm>
        </p:spPr>
        <p:txBody>
          <a:bodyPr>
            <a:normAutofit/>
          </a:bodyPr>
          <a:lstStyle/>
          <a:p>
            <a:r>
              <a:rPr lang="en-US">
                <a:latin typeface="Arial Black" panose="020B0A04020102020204" pitchFamily="34" charset="0"/>
              </a:rPr>
              <a:t>Homework/Studying</a:t>
            </a:r>
            <a:endParaRPr lang="en-US" dirty="0">
              <a:latin typeface="Arial Black" panose="020B0A04020102020204" pitchFamily="34" charset="0"/>
            </a:endParaRPr>
          </a:p>
        </p:txBody>
      </p:sp>
      <p:sp>
        <p:nvSpPr>
          <p:cNvPr id="3" name="Content Placeholder 2">
            <a:extLst>
              <a:ext uri="{FF2B5EF4-FFF2-40B4-BE49-F238E27FC236}">
                <a16:creationId xmlns:a16="http://schemas.microsoft.com/office/drawing/2014/main" id="{650F63F6-AEB7-4361-B81F-BB1C0B4327D9}"/>
              </a:ext>
            </a:extLst>
          </p:cNvPr>
          <p:cNvSpPr>
            <a:spLocks noGrp="1"/>
          </p:cNvSpPr>
          <p:nvPr>
            <p:ph idx="1"/>
          </p:nvPr>
        </p:nvSpPr>
        <p:spPr>
          <a:xfrm>
            <a:off x="971551" y="2556932"/>
            <a:ext cx="4692650" cy="3318936"/>
          </a:xfrm>
        </p:spPr>
        <p:txBody>
          <a:bodyPr>
            <a:normAutofit/>
          </a:bodyPr>
          <a:lstStyle/>
          <a:p>
            <a:pPr marL="0" indent="0">
              <a:lnSpc>
                <a:spcPct val="90000"/>
              </a:lnSpc>
              <a:buNone/>
            </a:pPr>
            <a:r>
              <a:rPr lang="en-US" sz="1700" b="1" dirty="0">
                <a:latin typeface="Lucida Bright" panose="02040602050505020304" pitchFamily="18" charset="0"/>
              </a:rPr>
              <a:t>Doing your homework and studying are essential!</a:t>
            </a:r>
            <a:endParaRPr lang="en-US" sz="1700" dirty="0">
              <a:latin typeface="Lucida Bright" panose="02040602050505020304" pitchFamily="18" charset="0"/>
            </a:endParaRPr>
          </a:p>
          <a:p>
            <a:pPr marL="0" indent="0">
              <a:lnSpc>
                <a:spcPct val="90000"/>
              </a:lnSpc>
              <a:buNone/>
            </a:pPr>
            <a:r>
              <a:rPr lang="en-US" sz="1700" b="1" dirty="0">
                <a:latin typeface="Lucida Bright" panose="02040602050505020304" pitchFamily="18" charset="0"/>
              </a:rPr>
              <a:t>Tips</a:t>
            </a:r>
            <a:endParaRPr lang="en-US" sz="1700" dirty="0">
              <a:latin typeface="Lucida Bright" panose="02040602050505020304" pitchFamily="18" charset="0"/>
            </a:endParaRPr>
          </a:p>
          <a:p>
            <a:pPr lvl="1">
              <a:lnSpc>
                <a:spcPct val="90000"/>
              </a:lnSpc>
            </a:pPr>
            <a:r>
              <a:rPr lang="en-US" sz="1700" dirty="0">
                <a:latin typeface="Lucida Bright" panose="02040602050505020304" pitchFamily="18" charset="0"/>
              </a:rPr>
              <a:t>create a study plan (quiet place, time of day, how long?)</a:t>
            </a:r>
          </a:p>
          <a:p>
            <a:pPr lvl="1">
              <a:lnSpc>
                <a:spcPct val="90000"/>
              </a:lnSpc>
            </a:pPr>
            <a:r>
              <a:rPr lang="en-US" sz="1700" dirty="0">
                <a:latin typeface="Lucida Bright" panose="02040602050505020304" pitchFamily="18" charset="0"/>
              </a:rPr>
              <a:t>manage your time </a:t>
            </a:r>
          </a:p>
          <a:p>
            <a:pPr lvl="1">
              <a:lnSpc>
                <a:spcPct val="90000"/>
              </a:lnSpc>
            </a:pPr>
            <a:r>
              <a:rPr lang="en-US" sz="1700" dirty="0">
                <a:latin typeface="Lucida Bright" panose="02040602050505020304" pitchFamily="18" charset="0"/>
              </a:rPr>
              <a:t>get in a routine</a:t>
            </a:r>
          </a:p>
          <a:p>
            <a:pPr lvl="1">
              <a:lnSpc>
                <a:spcPct val="90000"/>
              </a:lnSpc>
            </a:pPr>
            <a:r>
              <a:rPr lang="en-US" sz="1700" dirty="0">
                <a:latin typeface="Lucida Bright" panose="02040602050505020304" pitchFamily="18" charset="0"/>
              </a:rPr>
              <a:t>ask for help! (HW helpline, parents, khan academy, etc.)</a:t>
            </a:r>
          </a:p>
          <a:p>
            <a:pPr>
              <a:lnSpc>
                <a:spcPct val="90000"/>
              </a:lnSpc>
            </a:pPr>
            <a:endParaRPr lang="en-US" sz="1700" dirty="0"/>
          </a:p>
        </p:txBody>
      </p:sp>
      <p:pic>
        <p:nvPicPr>
          <p:cNvPr id="5" name="Picture 4">
            <a:extLst>
              <a:ext uri="{FF2B5EF4-FFF2-40B4-BE49-F238E27FC236}">
                <a16:creationId xmlns:a16="http://schemas.microsoft.com/office/drawing/2014/main" id="{2244FC4D-433C-4E79-B217-DA0C5B5FF0CB}"/>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063769" y="3441712"/>
            <a:ext cx="2054796" cy="1371576"/>
          </a:xfrm>
          <a:prstGeom prst="rect">
            <a:avLst/>
          </a:prstGeom>
          <a:ln w="57150" cmpd="thickThin">
            <a:solidFill>
              <a:schemeClr val="tx1">
                <a:lumMod val="50000"/>
                <a:lumOff val="50000"/>
              </a:schemeClr>
            </a:solidFill>
            <a:miter lim="800000"/>
          </a:ln>
        </p:spPr>
      </p:pic>
      <p:pic>
        <p:nvPicPr>
          <p:cNvPr id="4" name="Audio 3">
            <a:hlinkClick r:id="" action="ppaction://media"/>
            <a:extLst>
              <a:ext uri="{FF2B5EF4-FFF2-40B4-BE49-F238E27FC236}">
                <a16:creationId xmlns:a16="http://schemas.microsoft.com/office/drawing/2014/main" id="{BB8755A4-186D-4C57-8593-374BDEAB7AD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552671640"/>
      </p:ext>
    </p:extLst>
  </p:cSld>
  <p:clrMapOvr>
    <a:masterClrMapping/>
  </p:clrMapOvr>
  <mc:AlternateContent xmlns:mc="http://schemas.openxmlformats.org/markup-compatibility/2006">
    <mc:Choice xmlns:p14="http://schemas.microsoft.com/office/powerpoint/2010/main" Requires="p14">
      <p:transition spd="slow" p14:dur="2000" advTm="18039">
        <p:sndAc>
          <p:endSnd/>
        </p:sndAc>
      </p:transition>
    </mc:Choice>
    <mc:Fallback>
      <p:transition spd="slow" advTm="18039">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556CD-E046-4541-AA96-BF7414B3E54D}"/>
              </a:ext>
            </a:extLst>
          </p:cNvPr>
          <p:cNvSpPr>
            <a:spLocks noGrp="1"/>
          </p:cNvSpPr>
          <p:nvPr>
            <p:ph type="title"/>
          </p:nvPr>
        </p:nvSpPr>
        <p:spPr/>
        <p:txBody>
          <a:bodyPr/>
          <a:lstStyle/>
          <a:p>
            <a:r>
              <a:rPr lang="en-US" dirty="0">
                <a:latin typeface="Arial Black" panose="020B0A04020102020204" pitchFamily="34" charset="0"/>
              </a:rPr>
              <a:t>Naviance </a:t>
            </a:r>
            <a:endParaRPr lang="en-US" dirty="0"/>
          </a:p>
        </p:txBody>
      </p:sp>
      <p:sp>
        <p:nvSpPr>
          <p:cNvPr id="3" name="Content Placeholder 2">
            <a:extLst>
              <a:ext uri="{FF2B5EF4-FFF2-40B4-BE49-F238E27FC236}">
                <a16:creationId xmlns:a16="http://schemas.microsoft.com/office/drawing/2014/main" id="{6BB6BFD3-8340-4064-A2E1-8ED40C0F3C32}"/>
              </a:ext>
            </a:extLst>
          </p:cNvPr>
          <p:cNvSpPr>
            <a:spLocks noGrp="1"/>
          </p:cNvSpPr>
          <p:nvPr>
            <p:ph idx="1"/>
          </p:nvPr>
        </p:nvSpPr>
        <p:spPr/>
        <p:txBody>
          <a:bodyPr>
            <a:normAutofit fontScale="62500" lnSpcReduction="20000"/>
          </a:bodyPr>
          <a:lstStyle/>
          <a:p>
            <a:pPr marL="0" indent="0">
              <a:buNone/>
            </a:pPr>
            <a:r>
              <a:rPr lang="en-US" dirty="0">
                <a:latin typeface="Lucida Bright" panose="02040602050505020304" pitchFamily="18" charset="0"/>
              </a:rPr>
              <a:t>Naviance is a customizable planning portal for students and families including self-discovery assessments, goal-setting, college research tools, and career exploration resources.</a:t>
            </a:r>
          </a:p>
          <a:p>
            <a:pPr marL="0" indent="0">
              <a:buNone/>
            </a:pPr>
            <a:r>
              <a:rPr lang="en-US" dirty="0">
                <a:latin typeface="Lucida Bright" panose="02040602050505020304" pitchFamily="18" charset="0"/>
              </a:rPr>
              <a:t>On Naviance, you can take a career interest inventory, complete a resume, search for colleges and explore a variety of post-secondary options.</a:t>
            </a:r>
          </a:p>
          <a:p>
            <a:r>
              <a:rPr lang="en-US" b="1" dirty="0">
                <a:latin typeface="Lucida Bright" panose="02040602050505020304" pitchFamily="18" charset="0"/>
              </a:rPr>
              <a:t>Introductory Naviance video</a:t>
            </a:r>
            <a:r>
              <a:rPr lang="en-US" dirty="0">
                <a:latin typeface="Lucida Bright" panose="02040602050505020304" pitchFamily="18" charset="0"/>
              </a:rPr>
              <a:t>:  </a:t>
            </a:r>
            <a:r>
              <a:rPr lang="en-US" u="sng" dirty="0">
                <a:latin typeface="Lucida Bright" panose="02040602050505020304" pitchFamily="18" charset="0"/>
                <a:hlinkClick r:id="rId2"/>
              </a:rPr>
              <a:t>https://www.screencast.com/t/tbcYt9eUkKg</a:t>
            </a:r>
            <a:endParaRPr lang="en-US" dirty="0">
              <a:latin typeface="Lucida Bright" panose="02040602050505020304" pitchFamily="18" charset="0"/>
            </a:endParaRPr>
          </a:p>
          <a:p>
            <a:r>
              <a:rPr lang="en-US" b="1" u="sng" dirty="0">
                <a:latin typeface="Lucida Bright" panose="02040602050505020304" pitchFamily="18" charset="0"/>
              </a:rPr>
              <a:t>Logging into Naviance</a:t>
            </a:r>
            <a:endParaRPr lang="en-US" dirty="0">
              <a:latin typeface="Lucida Bright" panose="02040602050505020304" pitchFamily="18" charset="0"/>
            </a:endParaRPr>
          </a:p>
          <a:p>
            <a:pPr lvl="1"/>
            <a:r>
              <a:rPr lang="en-US" dirty="0">
                <a:latin typeface="Lucida Bright" panose="02040602050505020304" pitchFamily="18" charset="0"/>
              </a:rPr>
              <a:t>Log into </a:t>
            </a:r>
            <a:r>
              <a:rPr lang="en-US" u="sng" dirty="0">
                <a:latin typeface="Lucida Bright" panose="02040602050505020304" pitchFamily="18" charset="0"/>
                <a:hlinkClick r:id="rId3"/>
              </a:rPr>
              <a:t>Clever</a:t>
            </a:r>
            <a:r>
              <a:rPr lang="en-US" dirty="0">
                <a:latin typeface="Lucida Bright" panose="02040602050505020304" pitchFamily="18" charset="0"/>
              </a:rPr>
              <a:t> and select the Naviance icon. You can also type “Naviance” into the search bar.</a:t>
            </a:r>
          </a:p>
          <a:p>
            <a:pPr lvl="1"/>
            <a:r>
              <a:rPr lang="en-US" dirty="0">
                <a:latin typeface="Lucida Bright" panose="02040602050505020304" pitchFamily="18" charset="0"/>
              </a:rPr>
              <a:t>Once you are in Naviance, scroll down to see your “Important To Dos and Tasks” and begin working on those. You can also click on “Planner” in the top tool bar and select “Tasks” to see what is required for you to work on.</a:t>
            </a:r>
          </a:p>
          <a:p>
            <a:endParaRPr lang="en-US" dirty="0"/>
          </a:p>
        </p:txBody>
      </p:sp>
    </p:spTree>
    <p:extLst>
      <p:ext uri="{BB962C8B-B14F-4D97-AF65-F5344CB8AC3E}">
        <p14:creationId xmlns:p14="http://schemas.microsoft.com/office/powerpoint/2010/main" val="11592430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44B17FE-2E14-47B6-B5A8-4363DE7695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4E53280-E6EB-47D2-B0BB-78B772DC4B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97" y="469900"/>
            <a:ext cx="2771251" cy="5918200"/>
          </a:xfrm>
          <a:prstGeom prst="rect">
            <a:avLst/>
          </a:prstGeom>
          <a:solidFill>
            <a:srgbClr val="373737"/>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44C4738-31FA-4AA4-9D3A-9B0F0B1F5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751" y="635508"/>
            <a:ext cx="2523744"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3AA09ACF-C407-4569-B952-CBA10C31ACCB}"/>
              </a:ext>
            </a:extLst>
          </p:cNvPr>
          <p:cNvSpPr>
            <a:spLocks noGrp="1"/>
          </p:cNvSpPr>
          <p:nvPr>
            <p:ph type="title"/>
          </p:nvPr>
        </p:nvSpPr>
        <p:spPr>
          <a:xfrm>
            <a:off x="714081" y="954756"/>
            <a:ext cx="2047810" cy="4946003"/>
          </a:xfrm>
        </p:spPr>
        <p:txBody>
          <a:bodyPr>
            <a:normAutofit/>
          </a:bodyPr>
          <a:lstStyle/>
          <a:p>
            <a:r>
              <a:rPr lang="en-US" sz="2600">
                <a:solidFill>
                  <a:srgbClr val="FFFFFF"/>
                </a:solidFill>
                <a:latin typeface="Arial Black" panose="020B0A04020102020204" pitchFamily="34" charset="0"/>
              </a:rPr>
              <a:t>Naviance Tasks</a:t>
            </a:r>
            <a:endParaRPr lang="en-US" sz="2600">
              <a:solidFill>
                <a:srgbClr val="FFFFFF"/>
              </a:solidFill>
            </a:endParaRPr>
          </a:p>
        </p:txBody>
      </p:sp>
      <p:sp>
        <p:nvSpPr>
          <p:cNvPr id="14" name="Rectangle 13">
            <a:extLst>
              <a:ext uri="{FF2B5EF4-FFF2-40B4-BE49-F238E27FC236}">
                <a16:creationId xmlns:a16="http://schemas.microsoft.com/office/drawing/2014/main" id="{809F3F69-CB9E-4C14-8F9B-7565980C8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0"/>
            <a:ext cx="5653278" cy="6858000"/>
          </a:xfrm>
          <a:prstGeom prst="rect">
            <a:avLst/>
          </a:prstGeom>
          <a:gradFill>
            <a:gsLst>
              <a:gs pos="0">
                <a:srgbClr val="FFFFFF"/>
              </a:gs>
              <a:gs pos="30000">
                <a:srgbClr val="FFFFFF"/>
              </a:gs>
              <a:gs pos="61000">
                <a:srgbClr val="F8F8F8"/>
              </a:gs>
              <a:gs pos="97000">
                <a:srgbClr val="E5E5E5"/>
              </a:gs>
            </a:gsLst>
            <a:path path="circle">
              <a:fillToRect l="50000" t="50000" r="50000" b="50000"/>
            </a:path>
          </a:gradFill>
          <a:ln>
            <a:noFill/>
          </a:ln>
          <a:effectLst>
            <a:innerShdw blurRad="63500" dist="127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D3F7008-1F32-4377-B64D-756997348C5D}"/>
              </a:ext>
            </a:extLst>
          </p:cNvPr>
          <p:cNvSpPr>
            <a:spLocks noGrp="1"/>
          </p:cNvSpPr>
          <p:nvPr>
            <p:ph idx="1"/>
          </p:nvPr>
        </p:nvSpPr>
        <p:spPr>
          <a:xfrm>
            <a:off x="3855700" y="469900"/>
            <a:ext cx="4465223" cy="5405968"/>
          </a:xfrm>
        </p:spPr>
        <p:txBody>
          <a:bodyPr anchor="ctr">
            <a:normAutofit/>
          </a:bodyPr>
          <a:lstStyle/>
          <a:p>
            <a:r>
              <a:rPr lang="en-US" b="1" dirty="0">
                <a:solidFill>
                  <a:srgbClr val="212121"/>
                </a:solidFill>
              </a:rPr>
              <a:t>Game Plan Survey</a:t>
            </a:r>
            <a:endParaRPr lang="en-US" dirty="0">
              <a:solidFill>
                <a:srgbClr val="212121"/>
              </a:solidFill>
            </a:endParaRPr>
          </a:p>
          <a:p>
            <a:r>
              <a:rPr lang="en-US" b="1" dirty="0">
                <a:solidFill>
                  <a:srgbClr val="212121"/>
                </a:solidFill>
              </a:rPr>
              <a:t>4 Year Plan Review</a:t>
            </a:r>
            <a:endParaRPr lang="en-US" dirty="0">
              <a:solidFill>
                <a:srgbClr val="212121"/>
              </a:solidFill>
            </a:endParaRPr>
          </a:p>
          <a:p>
            <a:r>
              <a:rPr lang="en-US" b="1" dirty="0" err="1">
                <a:solidFill>
                  <a:srgbClr val="212121"/>
                </a:solidFill>
              </a:rPr>
              <a:t>Achieveworks</a:t>
            </a:r>
            <a:r>
              <a:rPr lang="en-US" b="1" dirty="0">
                <a:solidFill>
                  <a:srgbClr val="212121"/>
                </a:solidFill>
              </a:rPr>
              <a:t> Personality</a:t>
            </a:r>
          </a:p>
          <a:p>
            <a:pPr lvl="1"/>
            <a:r>
              <a:rPr lang="en-US" dirty="0">
                <a:solidFill>
                  <a:srgbClr val="212121"/>
                </a:solidFill>
              </a:rPr>
              <a:t>These tasks will provide a reminder of Naviance, its purpose, and how they will use it throughout the course of their high school career. Students will identify their thoughts and feelings about transitioning to high school.</a:t>
            </a:r>
          </a:p>
          <a:p>
            <a:endParaRPr lang="en-US" dirty="0">
              <a:solidFill>
                <a:srgbClr val="212121"/>
              </a:solidFill>
            </a:endParaRPr>
          </a:p>
        </p:txBody>
      </p:sp>
    </p:spTree>
    <p:extLst>
      <p:ext uri="{BB962C8B-B14F-4D97-AF65-F5344CB8AC3E}">
        <p14:creationId xmlns:p14="http://schemas.microsoft.com/office/powerpoint/2010/main" val="35549215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EB8E3BF-F464-4900-8994-851061A9A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7333DCB-B4E1-47C4-AEEF-2E2FB7FC2440}"/>
              </a:ext>
            </a:extLst>
          </p:cNvPr>
          <p:cNvPicPr>
            <a:picLocks noChangeAspect="1"/>
          </p:cNvPicPr>
          <p:nvPr/>
        </p:nvPicPr>
        <p:blipFill rotWithShape="1">
          <a:blip r:embed="rId4">
            <a:alphaModFix amt="35000"/>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4672" r="5660" b="-2"/>
          <a:stretch/>
        </p:blipFill>
        <p:spPr>
          <a:xfrm>
            <a:off x="20" y="10"/>
            <a:ext cx="9143980" cy="6857990"/>
          </a:xfrm>
          <a:prstGeom prst="rect">
            <a:avLst/>
          </a:prstGeom>
        </p:spPr>
      </p:pic>
      <p:sp>
        <p:nvSpPr>
          <p:cNvPr id="2" name="Title 1"/>
          <p:cNvSpPr>
            <a:spLocks noGrp="1"/>
          </p:cNvSpPr>
          <p:nvPr>
            <p:ph type="title"/>
          </p:nvPr>
        </p:nvSpPr>
        <p:spPr>
          <a:xfrm>
            <a:off x="971551" y="982132"/>
            <a:ext cx="7200897" cy="1303867"/>
          </a:xfrm>
        </p:spPr>
        <p:txBody>
          <a:bodyPr>
            <a:normAutofit/>
          </a:bodyPr>
          <a:lstStyle/>
          <a:p>
            <a:r>
              <a:rPr lang="en-US">
                <a:solidFill>
                  <a:srgbClr val="FFFFFF"/>
                </a:solidFill>
                <a:latin typeface="Arial Black" panose="020B0A04020102020204" pitchFamily="34" charset="0"/>
              </a:rPr>
              <a:t>PSAT</a:t>
            </a:r>
          </a:p>
        </p:txBody>
      </p:sp>
      <p:cxnSp>
        <p:nvCxnSpPr>
          <p:cNvPr id="13" name="Straight Connector 12">
            <a:extLst>
              <a:ext uri="{FF2B5EF4-FFF2-40B4-BE49-F238E27FC236}">
                <a16:creationId xmlns:a16="http://schemas.microsoft.com/office/drawing/2014/main" id="{8E0602D6-3A81-42F8-AE67-1BAAFC967C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3000" y="2421466"/>
            <a:ext cx="6858000" cy="0"/>
          </a:xfrm>
          <a:prstGeom prst="line">
            <a:avLst/>
          </a:prstGeom>
          <a:ln w="15875">
            <a:solidFill>
              <a:srgbClr val="FFFFFF"/>
            </a:solidFill>
          </a:ln>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971550" y="2556932"/>
            <a:ext cx="7200897" cy="3318936"/>
          </a:xfrm>
        </p:spPr>
        <p:txBody>
          <a:bodyPr>
            <a:normAutofit/>
          </a:bodyPr>
          <a:lstStyle/>
          <a:p>
            <a:r>
              <a:rPr lang="en-US" dirty="0">
                <a:solidFill>
                  <a:srgbClr val="FFFFFF"/>
                </a:solidFill>
                <a:latin typeface="Lucida Bright" panose="02040602050505020304" pitchFamily="18" charset="0"/>
              </a:rPr>
              <a:t>All 9</a:t>
            </a:r>
            <a:r>
              <a:rPr lang="en-US" baseline="30000" dirty="0">
                <a:solidFill>
                  <a:srgbClr val="FFFFFF"/>
                </a:solidFill>
                <a:latin typeface="Lucida Bright" panose="02040602050505020304" pitchFamily="18" charset="0"/>
              </a:rPr>
              <a:t>th</a:t>
            </a:r>
            <a:r>
              <a:rPr lang="en-US" dirty="0">
                <a:solidFill>
                  <a:srgbClr val="FFFFFF"/>
                </a:solidFill>
                <a:latin typeface="Lucida Bright" panose="02040602050505020304" pitchFamily="18" charset="0"/>
              </a:rPr>
              <a:t> graders will take new digital PSAT</a:t>
            </a:r>
          </a:p>
          <a:p>
            <a:r>
              <a:rPr lang="en-US" dirty="0">
                <a:solidFill>
                  <a:srgbClr val="FFFFFF"/>
                </a:solidFill>
                <a:latin typeface="Lucida Bright" panose="02040602050505020304" pitchFamily="18" charset="0"/>
              </a:rPr>
              <a:t>October 2</a:t>
            </a:r>
            <a:r>
              <a:rPr lang="en-US" baseline="30000" dirty="0">
                <a:solidFill>
                  <a:srgbClr val="FFFFFF"/>
                </a:solidFill>
                <a:latin typeface="Lucida Bright" panose="02040602050505020304" pitchFamily="18" charset="0"/>
              </a:rPr>
              <a:t>nd</a:t>
            </a:r>
            <a:r>
              <a:rPr lang="en-US" dirty="0">
                <a:solidFill>
                  <a:srgbClr val="FFFFFF"/>
                </a:solidFill>
                <a:latin typeface="Lucida Bright" panose="02040602050505020304" pitchFamily="18" charset="0"/>
              </a:rPr>
              <a:t> and 3rd</a:t>
            </a:r>
          </a:p>
          <a:p>
            <a:r>
              <a:rPr lang="en-US" dirty="0">
                <a:solidFill>
                  <a:srgbClr val="FFFFFF"/>
                </a:solidFill>
                <a:latin typeface="Lucida Bright" panose="02040602050505020304" pitchFamily="18" charset="0"/>
              </a:rPr>
              <a:t>Additional Resources:</a:t>
            </a:r>
          </a:p>
          <a:p>
            <a:pPr lvl="1"/>
            <a:r>
              <a:rPr lang="en-US" dirty="0">
                <a:solidFill>
                  <a:srgbClr val="FFFFFF"/>
                </a:solidFill>
                <a:latin typeface="Lucida Bright" panose="02040602050505020304" pitchFamily="18" charset="0"/>
                <a:hlinkClick r:id="rId6"/>
              </a:rPr>
              <a:t>www.SATpractice.org</a:t>
            </a:r>
            <a:r>
              <a:rPr lang="en-US" dirty="0">
                <a:solidFill>
                  <a:srgbClr val="FFFFFF"/>
                </a:solidFill>
                <a:latin typeface="Lucida Bright" panose="02040602050505020304" pitchFamily="18" charset="0"/>
              </a:rPr>
              <a:t> </a:t>
            </a:r>
          </a:p>
          <a:p>
            <a:pPr lvl="1"/>
            <a:r>
              <a:rPr lang="en-US" dirty="0">
                <a:solidFill>
                  <a:srgbClr val="FFFFFF"/>
                </a:solidFill>
                <a:latin typeface="Lucida Bright" panose="02040602050505020304" pitchFamily="18" charset="0"/>
                <a:hlinkClick r:id="rId7"/>
              </a:rPr>
              <a:t>www.collegeboard.org</a:t>
            </a:r>
            <a:r>
              <a:rPr lang="en-US" dirty="0">
                <a:solidFill>
                  <a:srgbClr val="FFFFFF"/>
                </a:solidFill>
                <a:latin typeface="Lucida Bright" panose="02040602050505020304" pitchFamily="18" charset="0"/>
              </a:rPr>
              <a:t> </a:t>
            </a:r>
          </a:p>
        </p:txBody>
      </p:sp>
      <p:sp>
        <p:nvSpPr>
          <p:cNvPr id="6" name="TextBox 5">
            <a:extLst>
              <a:ext uri="{FF2B5EF4-FFF2-40B4-BE49-F238E27FC236}">
                <a16:creationId xmlns:a16="http://schemas.microsoft.com/office/drawing/2014/main" id="{845F76EC-F64B-4CAE-9819-AF53711E1A2F}"/>
              </a:ext>
            </a:extLst>
          </p:cNvPr>
          <p:cNvSpPr txBox="1"/>
          <p:nvPr/>
        </p:nvSpPr>
        <p:spPr>
          <a:xfrm>
            <a:off x="6772837" y="6657945"/>
            <a:ext cx="2371163"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theconversation.com/testing-the-test-naplan-makes-for-stressed-kids-and-a-narrow-curriculum-10965">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tooltip="https://creativecommons.org/licenses/by-nd/3.0/">
                  <a:extLst>
                    <a:ext uri="{A12FA001-AC4F-418D-AE19-62706E023703}">
                      <ahyp:hlinkClr xmlns:ahyp="http://schemas.microsoft.com/office/drawing/2018/hyperlinkcolor" val="tx"/>
                    </a:ext>
                  </a:extLst>
                </a:hlinkClick>
              </a:rPr>
              <a:t>CC BY-ND</a:t>
            </a:r>
            <a:endParaRPr lang="en-US" sz="700">
              <a:solidFill>
                <a:srgbClr val="FFFFFF"/>
              </a:solidFill>
            </a:endParaRPr>
          </a:p>
        </p:txBody>
      </p:sp>
      <p:pic>
        <p:nvPicPr>
          <p:cNvPr id="4" name="Audio 3">
            <a:hlinkClick r:id="" action="ppaction://media"/>
            <a:extLst>
              <a:ext uri="{FF2B5EF4-FFF2-40B4-BE49-F238E27FC236}">
                <a16:creationId xmlns:a16="http://schemas.microsoft.com/office/drawing/2014/main" id="{3684F3BA-3BDE-4D9B-968F-C3B6B775D04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8088900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18039">
        <p:sndAc>
          <p:endSnd/>
        </p:sndAc>
      </p:transition>
    </mc:Choice>
    <mc:Fallback>
      <p:transition spd="slow" advTm="18039">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Black" panose="020B0A04020102020204" pitchFamily="34" charset="0"/>
              </a:rPr>
              <a:t>PSAT: Benefits</a:t>
            </a:r>
          </a:p>
        </p:txBody>
      </p:sp>
      <p:sp>
        <p:nvSpPr>
          <p:cNvPr id="3" name="Content Placeholder 2"/>
          <p:cNvSpPr>
            <a:spLocks noGrp="1"/>
          </p:cNvSpPr>
          <p:nvPr>
            <p:ph idx="1"/>
          </p:nvPr>
        </p:nvSpPr>
        <p:spPr/>
        <p:txBody>
          <a:bodyPr>
            <a:normAutofit fontScale="70000" lnSpcReduction="20000"/>
          </a:bodyPr>
          <a:lstStyle/>
          <a:p>
            <a:r>
              <a:rPr lang="en-US" dirty="0">
                <a:latin typeface="Lucida Bright" panose="02040602050505020304" pitchFamily="18" charset="0"/>
              </a:rPr>
              <a:t>Prepares you for the SAT (preliminary SAT)</a:t>
            </a:r>
          </a:p>
          <a:p>
            <a:r>
              <a:rPr lang="en-US" dirty="0">
                <a:latin typeface="Lucida Bright" panose="02040602050505020304" pitchFamily="18" charset="0"/>
              </a:rPr>
              <a:t>Can be used to satisfy </a:t>
            </a:r>
            <a:r>
              <a:rPr lang="en-US" dirty="0" err="1">
                <a:latin typeface="Lucida Bright" panose="02040602050505020304" pitchFamily="18" charset="0"/>
              </a:rPr>
              <a:t>Alg</a:t>
            </a:r>
            <a:r>
              <a:rPr lang="en-US" dirty="0">
                <a:latin typeface="Lucida Bright" panose="02040602050505020304" pitchFamily="18" charset="0"/>
              </a:rPr>
              <a:t> 1 EOC requirement (if met concordance)</a:t>
            </a:r>
          </a:p>
          <a:p>
            <a:r>
              <a:rPr lang="en-US" dirty="0">
                <a:latin typeface="Lucida Bright" panose="02040602050505020304" pitchFamily="18" charset="0"/>
              </a:rPr>
              <a:t>Provides your personalized strengths and areas that need improvement- link to </a:t>
            </a:r>
            <a:r>
              <a:rPr lang="en-US" dirty="0">
                <a:latin typeface="Lucida Bright" panose="02040602050505020304" pitchFamily="18" charset="0"/>
                <a:hlinkClick r:id="rId4"/>
              </a:rPr>
              <a:t>www.satpractice.org</a:t>
            </a:r>
            <a:r>
              <a:rPr lang="en-US" dirty="0">
                <a:latin typeface="Lucida Bright" panose="02040602050505020304" pitchFamily="18" charset="0"/>
              </a:rPr>
              <a:t>  for personalized SAT prep</a:t>
            </a:r>
          </a:p>
          <a:p>
            <a:r>
              <a:rPr lang="en-US" dirty="0">
                <a:latin typeface="Lucida Bright" panose="02040602050505020304" pitchFamily="18" charset="0"/>
              </a:rPr>
              <a:t>Important to take as a Junior</a:t>
            </a:r>
          </a:p>
          <a:p>
            <a:pPr lvl="1"/>
            <a:r>
              <a:rPr lang="en-US" dirty="0">
                <a:latin typeface="Lucida Bright" panose="02040602050505020304" pitchFamily="18" charset="0"/>
              </a:rPr>
              <a:t>To qualify for National Merit Scholarship</a:t>
            </a:r>
          </a:p>
          <a:p>
            <a:pPr lvl="1"/>
            <a:r>
              <a:rPr lang="en-US" dirty="0">
                <a:latin typeface="Lucida Bright" panose="02040602050505020304" pitchFamily="18" charset="0"/>
              </a:rPr>
              <a:t>To qualify for additional scholarships:</a:t>
            </a:r>
          </a:p>
          <a:p>
            <a:pPr lvl="2"/>
            <a:r>
              <a:rPr lang="en-US" dirty="0">
                <a:latin typeface="Lucida Bright" panose="02040602050505020304" pitchFamily="18" charset="0"/>
              </a:rPr>
              <a:t>Telluride Association</a:t>
            </a:r>
          </a:p>
          <a:p>
            <a:pPr lvl="2"/>
            <a:r>
              <a:rPr lang="en-US" dirty="0">
                <a:latin typeface="Lucida Bright" panose="02040602050505020304" pitchFamily="18" charset="0"/>
              </a:rPr>
              <a:t>National Hispanic Recognition Award</a:t>
            </a:r>
          </a:p>
          <a:p>
            <a:pPr lvl="2"/>
            <a:r>
              <a:rPr lang="en-US" dirty="0">
                <a:latin typeface="Lucida Bright" panose="02040602050505020304" pitchFamily="18" charset="0"/>
              </a:rPr>
              <a:t>National Scholarship Service</a:t>
            </a:r>
          </a:p>
          <a:p>
            <a:pPr lvl="2"/>
            <a:endParaRPr lang="en-US" dirty="0"/>
          </a:p>
        </p:txBody>
      </p:sp>
      <p:pic>
        <p:nvPicPr>
          <p:cNvPr id="4" name="Audio 3">
            <a:hlinkClick r:id="" action="ppaction://media"/>
            <a:extLst>
              <a:ext uri="{FF2B5EF4-FFF2-40B4-BE49-F238E27FC236}">
                <a16:creationId xmlns:a16="http://schemas.microsoft.com/office/drawing/2014/main" id="{9B4B2EFF-A010-40A6-B47C-23692F65A2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258108814"/>
      </p:ext>
    </p:extLst>
  </p:cSld>
  <p:clrMapOvr>
    <a:masterClrMapping/>
  </p:clrMapOvr>
  <mc:AlternateContent xmlns:mc="http://schemas.openxmlformats.org/markup-compatibility/2006">
    <mc:Choice xmlns:p14="http://schemas.microsoft.com/office/powerpoint/2010/main" Requires="p14">
      <p:transition spd="slow" p14:dur="2000" advTm="18039">
        <p:sndAc>
          <p:endSnd/>
        </p:sndAc>
      </p:transition>
    </mc:Choice>
    <mc:Fallback>
      <p:transition spd="slow" advTm="18039">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B4BDD-833F-4FD5-8C9F-731724BB84E7}"/>
              </a:ext>
            </a:extLst>
          </p:cNvPr>
          <p:cNvSpPr>
            <a:spLocks noGrp="1"/>
          </p:cNvSpPr>
          <p:nvPr>
            <p:ph type="title"/>
          </p:nvPr>
        </p:nvSpPr>
        <p:spPr>
          <a:xfrm>
            <a:off x="971552" y="1593850"/>
            <a:ext cx="7200897" cy="977900"/>
          </a:xfrm>
        </p:spPr>
        <p:txBody>
          <a:bodyPr>
            <a:normAutofit/>
          </a:bodyPr>
          <a:lstStyle/>
          <a:p>
            <a:r>
              <a:rPr lang="en-US">
                <a:solidFill>
                  <a:srgbClr val="262626"/>
                </a:solidFill>
              </a:rPr>
              <a:t>Meet your Counselors</a:t>
            </a:r>
          </a:p>
        </p:txBody>
      </p:sp>
      <p:graphicFrame>
        <p:nvGraphicFramePr>
          <p:cNvPr id="5" name="Content Placeholder 2">
            <a:extLst>
              <a:ext uri="{FF2B5EF4-FFF2-40B4-BE49-F238E27FC236}">
                <a16:creationId xmlns:a16="http://schemas.microsoft.com/office/drawing/2014/main" id="{5C4FA956-717E-4AE3-E8B6-4027E8E184F8}"/>
              </a:ext>
            </a:extLst>
          </p:cNvPr>
          <p:cNvGraphicFramePr>
            <a:graphicFrameLocks noGrp="1"/>
          </p:cNvGraphicFramePr>
          <p:nvPr>
            <p:ph idx="1"/>
          </p:nvPr>
        </p:nvGraphicFramePr>
        <p:xfrm>
          <a:off x="971550" y="2936539"/>
          <a:ext cx="7200898" cy="2156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936822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604772"/>
            <a:ext cx="6705599" cy="2824228"/>
          </a:xfrm>
        </p:spPr>
        <p:style>
          <a:lnRef idx="3">
            <a:schemeClr val="lt1"/>
          </a:lnRef>
          <a:fillRef idx="1">
            <a:schemeClr val="accent1"/>
          </a:fillRef>
          <a:effectRef idx="1">
            <a:schemeClr val="accent1"/>
          </a:effectRef>
          <a:fontRef idx="minor">
            <a:schemeClr val="lt1"/>
          </a:fontRef>
        </p:style>
        <p:txBody>
          <a:bodyPr>
            <a:normAutofit/>
          </a:bodyPr>
          <a:lstStyle/>
          <a:p>
            <a:r>
              <a:rPr lang="en-US" sz="7200" dirty="0"/>
              <a:t>BRIGHT FUTURES</a:t>
            </a:r>
          </a:p>
        </p:txBody>
      </p:sp>
      <p:sp>
        <p:nvSpPr>
          <p:cNvPr id="3" name="Content Placeholder 2"/>
          <p:cNvSpPr>
            <a:spLocks noGrp="1"/>
          </p:cNvSpPr>
          <p:nvPr>
            <p:ph idx="1"/>
          </p:nvPr>
        </p:nvSpPr>
        <p:spPr>
          <a:xfrm>
            <a:off x="381000" y="6019800"/>
            <a:ext cx="7620000" cy="594360"/>
          </a:xfrm>
        </p:spPr>
        <p:txBody>
          <a:bodyPr/>
          <a:lstStyle/>
          <a:p>
            <a:endParaRPr lang="en-US"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853476F0-6222-4935-A653-D45F9A18FD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4005595"/>
            <a:ext cx="3352800" cy="1765808"/>
          </a:xfrm>
          <a:prstGeom prst="rect">
            <a:avLst/>
          </a:prstGeom>
        </p:spPr>
      </p:pic>
      <p:sp>
        <p:nvSpPr>
          <p:cNvPr id="6" name="Rectangle 5">
            <a:extLst>
              <a:ext uri="{FF2B5EF4-FFF2-40B4-BE49-F238E27FC236}">
                <a16:creationId xmlns:a16="http://schemas.microsoft.com/office/drawing/2014/main" id="{88B9AAD3-CE18-4B0E-9428-FF3C83D0E12A}"/>
              </a:ext>
            </a:extLst>
          </p:cNvPr>
          <p:cNvSpPr/>
          <p:nvPr/>
        </p:nvSpPr>
        <p:spPr>
          <a:xfrm>
            <a:off x="4040372" y="4565333"/>
            <a:ext cx="4572000" cy="646331"/>
          </a:xfrm>
          <a:prstGeom prst="rect">
            <a:avLst/>
          </a:prstGeom>
        </p:spPr>
        <p:txBody>
          <a:bodyPr>
            <a:spAutoFit/>
          </a:bodyPr>
          <a:lstStyle/>
          <a:p>
            <a:r>
              <a:rPr lang="en-US" dirty="0">
                <a:hlinkClick r:id="rId3"/>
              </a:rPr>
              <a:t>http://www.floridastudentfinancialaid.org/SSFAD/bf/</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046DAF-C86A-48F0-B893-AF1429796F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0" y="381000"/>
            <a:ext cx="4267200" cy="1946402"/>
          </a:xfrm>
          <a:prstGeom prst="rect">
            <a:avLst/>
          </a:prstGeom>
        </p:spPr>
      </p:pic>
      <p:sp>
        <p:nvSpPr>
          <p:cNvPr id="3" name="Content Placeholder 2"/>
          <p:cNvSpPr>
            <a:spLocks noGrp="1"/>
          </p:cNvSpPr>
          <p:nvPr>
            <p:ph idx="1"/>
          </p:nvPr>
        </p:nvSpPr>
        <p:spPr>
          <a:xfrm>
            <a:off x="685800" y="2438400"/>
            <a:ext cx="6798736" cy="3444997"/>
          </a:xfrm>
        </p:spPr>
        <p:txBody>
          <a:bodyPr>
            <a:normAutofit fontScale="77500" lnSpcReduction="20000"/>
          </a:bodyPr>
          <a:lstStyle/>
          <a:p>
            <a:r>
              <a:rPr lang="en-US" dirty="0">
                <a:latin typeface="Lucida Bright" panose="02040602050505020304" pitchFamily="18" charset="0"/>
              </a:rPr>
              <a:t>4</a:t>
            </a:r>
            <a:r>
              <a:rPr lang="en-US">
                <a:latin typeface="Lucida Bright" panose="02040602050505020304" pitchFamily="18" charset="0"/>
              </a:rPr>
              <a:t> </a:t>
            </a:r>
            <a:r>
              <a:rPr lang="en-US" dirty="0">
                <a:latin typeface="Lucida Bright" panose="02040602050505020304" pitchFamily="18" charset="0"/>
              </a:rPr>
              <a:t>levels</a:t>
            </a:r>
          </a:p>
          <a:p>
            <a:r>
              <a:rPr lang="en-US" dirty="0">
                <a:latin typeface="Lucida Bright" panose="02040602050505020304" pitchFamily="18" charset="0"/>
              </a:rPr>
              <a:t>All require:</a:t>
            </a:r>
          </a:p>
          <a:p>
            <a:pPr lvl="1"/>
            <a:r>
              <a:rPr lang="en-US" dirty="0">
                <a:latin typeface="Lucida Bright" panose="02040602050505020304" pitchFamily="18" charset="0"/>
              </a:rPr>
              <a:t>Volunteer or paid work hours (different amount for each)</a:t>
            </a:r>
          </a:p>
          <a:p>
            <a:pPr lvl="1"/>
            <a:r>
              <a:rPr lang="en-US" dirty="0">
                <a:latin typeface="Lucida Bright" panose="02040602050505020304" pitchFamily="18" charset="0"/>
              </a:rPr>
              <a:t>4 credits English</a:t>
            </a:r>
          </a:p>
          <a:p>
            <a:pPr lvl="1"/>
            <a:r>
              <a:rPr lang="en-US" dirty="0">
                <a:latin typeface="Lucida Bright" panose="02040602050505020304" pitchFamily="18" charset="0"/>
              </a:rPr>
              <a:t>4 credits Math (</a:t>
            </a:r>
            <a:r>
              <a:rPr lang="en-US" dirty="0" err="1">
                <a:latin typeface="Lucida Bright" panose="02040602050505020304" pitchFamily="18" charset="0"/>
              </a:rPr>
              <a:t>Alg</a:t>
            </a:r>
            <a:r>
              <a:rPr lang="en-US" dirty="0">
                <a:latin typeface="Lucida Bright" panose="02040602050505020304" pitchFamily="18" charset="0"/>
              </a:rPr>
              <a:t> 1 and higher) –if you are in </a:t>
            </a:r>
            <a:r>
              <a:rPr lang="en-US" dirty="0" err="1">
                <a:latin typeface="Lucida Bright" panose="02040602050505020304" pitchFamily="18" charset="0"/>
              </a:rPr>
              <a:t>Alg</a:t>
            </a:r>
            <a:r>
              <a:rPr lang="en-US" dirty="0">
                <a:latin typeface="Lucida Bright" panose="02040602050505020304" pitchFamily="18" charset="0"/>
              </a:rPr>
              <a:t> 1 now will need additional credit</a:t>
            </a:r>
          </a:p>
          <a:p>
            <a:pPr lvl="1"/>
            <a:r>
              <a:rPr lang="en-US" dirty="0">
                <a:latin typeface="Lucida Bright" panose="02040602050505020304" pitchFamily="18" charset="0"/>
              </a:rPr>
              <a:t>3 credits Science</a:t>
            </a:r>
          </a:p>
          <a:p>
            <a:pPr lvl="1"/>
            <a:r>
              <a:rPr lang="en-US" dirty="0">
                <a:latin typeface="Lucida Bright" panose="02040602050505020304" pitchFamily="18" charset="0"/>
              </a:rPr>
              <a:t>3 credits Social Studies</a:t>
            </a:r>
          </a:p>
          <a:p>
            <a:pPr lvl="1"/>
            <a:r>
              <a:rPr lang="en-US" dirty="0">
                <a:latin typeface="Lucida Bright" panose="02040602050505020304" pitchFamily="18" charset="0"/>
              </a:rPr>
              <a:t>2 credits World Language (sequential, same language!)</a:t>
            </a:r>
          </a:p>
          <a:p>
            <a:pPr lvl="1"/>
            <a:r>
              <a:rPr lang="en-US" dirty="0">
                <a:latin typeface="Lucida Bright" panose="02040602050505020304" pitchFamily="18" charset="0"/>
              </a:rPr>
              <a:t>SAT/ACT scores</a:t>
            </a:r>
          </a:p>
        </p:txBody>
      </p:sp>
      <p:pic>
        <p:nvPicPr>
          <p:cNvPr id="4" name="Audio 3">
            <a:hlinkClick r:id="" action="ppaction://media"/>
            <a:extLst>
              <a:ext uri="{FF2B5EF4-FFF2-40B4-BE49-F238E27FC236}">
                <a16:creationId xmlns:a16="http://schemas.microsoft.com/office/drawing/2014/main" id="{9F976995-DDD9-4E92-99AE-2510C493A4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655556170"/>
      </p:ext>
    </p:extLst>
  </p:cSld>
  <p:clrMapOvr>
    <a:masterClrMapping/>
  </p:clrMapOvr>
  <mc:AlternateContent xmlns:mc="http://schemas.openxmlformats.org/markup-compatibility/2006">
    <mc:Choice xmlns:p14="http://schemas.microsoft.com/office/powerpoint/2010/main" Requires="p14">
      <p:transition spd="slow" p14:dur="2000" advTm="83265">
        <p:sndAc>
          <p:endSnd/>
        </p:sndAc>
      </p:transition>
    </mc:Choice>
    <mc:Fallback>
      <p:transition spd="slow" advTm="83265">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Black" panose="020B0A04020102020204" pitchFamily="34" charset="0"/>
              </a:rPr>
              <a:t>Bright Futures, how do I volunteer?</a:t>
            </a:r>
          </a:p>
        </p:txBody>
      </p:sp>
      <p:sp>
        <p:nvSpPr>
          <p:cNvPr id="3" name="Content Placeholder 2"/>
          <p:cNvSpPr>
            <a:spLocks noGrp="1"/>
          </p:cNvSpPr>
          <p:nvPr>
            <p:ph idx="1"/>
          </p:nvPr>
        </p:nvSpPr>
        <p:spPr/>
        <p:txBody>
          <a:bodyPr>
            <a:normAutofit fontScale="85000" lnSpcReduction="20000"/>
          </a:bodyPr>
          <a:lstStyle/>
          <a:p>
            <a:r>
              <a:rPr lang="en-US" b="1" dirty="0">
                <a:latin typeface="Lucida Bright" panose="02040602050505020304" pitchFamily="18" charset="0"/>
              </a:rPr>
              <a:t>Step 1: F</a:t>
            </a:r>
            <a:r>
              <a:rPr lang="en-US" dirty="0">
                <a:latin typeface="Lucida Bright" panose="02040602050505020304" pitchFamily="18" charset="0"/>
              </a:rPr>
              <a:t>ind a place to volunteer; call/email and set your schedule</a:t>
            </a:r>
            <a:br>
              <a:rPr lang="en-US" dirty="0">
                <a:latin typeface="Lucida Bright" panose="02040602050505020304" pitchFamily="18" charset="0"/>
              </a:rPr>
            </a:br>
            <a:endParaRPr lang="en-US" dirty="0">
              <a:latin typeface="Lucida Bright" panose="02040602050505020304" pitchFamily="18" charset="0"/>
            </a:endParaRPr>
          </a:p>
          <a:p>
            <a:r>
              <a:rPr lang="en-US" b="1" dirty="0">
                <a:latin typeface="Lucida Bright" panose="02040602050505020304" pitchFamily="18" charset="0"/>
              </a:rPr>
              <a:t>Step 2: </a:t>
            </a:r>
            <a:r>
              <a:rPr lang="en-US" dirty="0">
                <a:latin typeface="Lucida Bright" panose="02040602050505020304" pitchFamily="18" charset="0"/>
              </a:rPr>
              <a:t>Log into </a:t>
            </a:r>
            <a:r>
              <a:rPr lang="en-US" dirty="0" err="1">
                <a:latin typeface="Lucida Bright" panose="02040602050505020304" pitchFamily="18" charset="0"/>
              </a:rPr>
              <a:t>Profferfish</a:t>
            </a:r>
            <a:r>
              <a:rPr lang="en-US" dirty="0">
                <a:latin typeface="Lucida Bright" panose="02040602050505020304" pitchFamily="18" charset="0"/>
              </a:rPr>
              <a:t> through Clever and submit your volunteer organization for approval or see if already approved</a:t>
            </a:r>
            <a:br>
              <a:rPr lang="en-US" dirty="0">
                <a:latin typeface="Lucida Bright" panose="02040602050505020304" pitchFamily="18" charset="0"/>
              </a:rPr>
            </a:br>
            <a:endParaRPr lang="en-US" dirty="0">
              <a:latin typeface="Lucida Bright" panose="02040602050505020304" pitchFamily="18" charset="0"/>
            </a:endParaRPr>
          </a:p>
          <a:p>
            <a:r>
              <a:rPr lang="en-US" b="1" dirty="0">
                <a:latin typeface="Lucida Bright" panose="02040602050505020304" pitchFamily="18" charset="0"/>
              </a:rPr>
              <a:t>Step 3: </a:t>
            </a:r>
            <a:r>
              <a:rPr lang="en-US" dirty="0">
                <a:latin typeface="Lucida Bright" panose="02040602050505020304" pitchFamily="18" charset="0"/>
              </a:rPr>
              <a:t>track your hours then submit once completed on </a:t>
            </a:r>
            <a:r>
              <a:rPr lang="en-US" dirty="0" err="1">
                <a:latin typeface="Lucida Bright" panose="02040602050505020304" pitchFamily="18" charset="0"/>
              </a:rPr>
              <a:t>Profferfish</a:t>
            </a:r>
            <a:br>
              <a:rPr lang="en-US" dirty="0">
                <a:latin typeface="Lucida Bright" panose="02040602050505020304" pitchFamily="18" charset="0"/>
              </a:rPr>
            </a:br>
            <a:endParaRPr lang="en-US" dirty="0">
              <a:latin typeface="Lucida Bright" panose="02040602050505020304" pitchFamily="18" charset="0"/>
            </a:endParaRPr>
          </a:p>
          <a:p>
            <a:r>
              <a:rPr lang="en-US" b="1" dirty="0">
                <a:latin typeface="Lucida Bright" panose="02040602050505020304" pitchFamily="18" charset="0"/>
              </a:rPr>
              <a:t>Step 4: </a:t>
            </a:r>
            <a:r>
              <a:rPr lang="en-US" dirty="0">
                <a:latin typeface="Lucida Bright" panose="02040602050505020304" pitchFamily="18" charset="0"/>
              </a:rPr>
              <a:t>Verify volunteer supervisor checking email to verify volunteer hours</a:t>
            </a:r>
            <a:endParaRPr lang="en-US" dirty="0"/>
          </a:p>
        </p:txBody>
      </p:sp>
      <p:pic>
        <p:nvPicPr>
          <p:cNvPr id="4" name="Audio 3">
            <a:hlinkClick r:id="" action="ppaction://media"/>
            <a:extLst>
              <a:ext uri="{FF2B5EF4-FFF2-40B4-BE49-F238E27FC236}">
                <a16:creationId xmlns:a16="http://schemas.microsoft.com/office/drawing/2014/main" id="{C53DC378-F452-4548-A090-325D4C0D094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505318176"/>
      </p:ext>
    </p:extLst>
  </p:cSld>
  <p:clrMapOvr>
    <a:masterClrMapping/>
  </p:clrMapOvr>
  <mc:AlternateContent xmlns:mc="http://schemas.openxmlformats.org/markup-compatibility/2006">
    <mc:Choice xmlns:p14="http://schemas.microsoft.com/office/powerpoint/2010/main" Requires="p14">
      <p:transition spd="slow" p14:dur="2000" advTm="18039">
        <p:sndAc>
          <p:endSnd/>
        </p:sndAc>
      </p:transition>
    </mc:Choice>
    <mc:Fallback>
      <p:transition spd="slow" advTm="18039">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2" name="Rectangle 44">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44" name="Picture 46">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50" name="Straight Connector 48">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51" name="Rectangle 50">
            <a:extLst>
              <a:ext uri="{FF2B5EF4-FFF2-40B4-BE49-F238E27FC236}">
                <a16:creationId xmlns:a16="http://schemas.microsoft.com/office/drawing/2014/main" id="{F1176DA6-4BBF-42A4-9C94-E6613CCD6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99AAB0AE-172B-4FB4-80C2-86CD6B824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chemeClr val="bg1"/>
          </a:solidFill>
          <a:ln w="22225">
            <a:solidFill>
              <a:srgbClr val="006E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using a computer&#10;&#10;Description automatically generated">
            <a:extLst>
              <a:ext uri="{FF2B5EF4-FFF2-40B4-BE49-F238E27FC236}">
                <a16:creationId xmlns:a16="http://schemas.microsoft.com/office/drawing/2014/main" id="{6D38C096-2317-46BC-93D2-6C8D8C08D0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173854"/>
            <a:ext cx="5163501" cy="6684146"/>
          </a:xfrm>
          <a:prstGeom prst="rect">
            <a:avLst/>
          </a:prstGeom>
        </p:spPr>
      </p:pic>
    </p:spTree>
    <p:extLst>
      <p:ext uri="{BB962C8B-B14F-4D97-AF65-F5344CB8AC3E}">
        <p14:creationId xmlns:p14="http://schemas.microsoft.com/office/powerpoint/2010/main" val="16567374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EB8E3BF-F464-4900-8994-851061A9A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52514B3-ED67-448F-81B3-780FFB537CCD}"/>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8330" b="8568"/>
          <a:stretch/>
        </p:blipFill>
        <p:spPr>
          <a:xfrm>
            <a:off x="20" y="10"/>
            <a:ext cx="9143980" cy="6857990"/>
          </a:xfrm>
          <a:prstGeom prst="rect">
            <a:avLst/>
          </a:prstGeom>
        </p:spPr>
      </p:pic>
      <p:sp>
        <p:nvSpPr>
          <p:cNvPr id="6" name="Title 5">
            <a:extLst>
              <a:ext uri="{FF2B5EF4-FFF2-40B4-BE49-F238E27FC236}">
                <a16:creationId xmlns:a16="http://schemas.microsoft.com/office/drawing/2014/main" id="{B18E1CF7-409D-4DF4-86C5-30D77571A8D8}"/>
              </a:ext>
            </a:extLst>
          </p:cNvPr>
          <p:cNvSpPr>
            <a:spLocks noGrp="1"/>
          </p:cNvSpPr>
          <p:nvPr>
            <p:ph type="title"/>
          </p:nvPr>
        </p:nvSpPr>
        <p:spPr>
          <a:xfrm>
            <a:off x="971551" y="829733"/>
            <a:ext cx="7200897" cy="1303867"/>
          </a:xfrm>
        </p:spPr>
        <p:txBody>
          <a:bodyPr>
            <a:normAutofit/>
          </a:bodyPr>
          <a:lstStyle/>
          <a:p>
            <a:r>
              <a:rPr lang="en-US" dirty="0">
                <a:solidFill>
                  <a:srgbClr val="FFFFFF"/>
                </a:solidFill>
              </a:rPr>
              <a:t>Dual Enrollment</a:t>
            </a:r>
          </a:p>
        </p:txBody>
      </p:sp>
      <p:cxnSp>
        <p:nvCxnSpPr>
          <p:cNvPr id="15" name="Straight Connector 14">
            <a:extLst>
              <a:ext uri="{FF2B5EF4-FFF2-40B4-BE49-F238E27FC236}">
                <a16:creationId xmlns:a16="http://schemas.microsoft.com/office/drawing/2014/main" id="{8E0602D6-3A81-42F8-AE67-1BAAFC967C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3000" y="2421466"/>
            <a:ext cx="6858000" cy="0"/>
          </a:xfrm>
          <a:prstGeom prst="line">
            <a:avLst/>
          </a:prstGeom>
          <a:ln w="15875">
            <a:solidFill>
              <a:srgbClr val="FFFFFF"/>
            </a:solidFill>
          </a:ln>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971551" y="1905000"/>
            <a:ext cx="7334247" cy="4648200"/>
          </a:xfrm>
          <a:solidFill>
            <a:schemeClr val="tx2">
              <a:lumMod val="75000"/>
            </a:schemeClr>
          </a:solidFill>
        </p:spPr>
        <p:style>
          <a:lnRef idx="3">
            <a:schemeClr val="lt1"/>
          </a:lnRef>
          <a:fillRef idx="1">
            <a:schemeClr val="accent4"/>
          </a:fillRef>
          <a:effectRef idx="1">
            <a:schemeClr val="accent4"/>
          </a:effectRef>
          <a:fontRef idx="minor">
            <a:schemeClr val="lt1"/>
          </a:fontRef>
        </p:style>
        <p:txBody>
          <a:bodyPr>
            <a:normAutofit/>
          </a:bodyPr>
          <a:lstStyle/>
          <a:p>
            <a:pPr>
              <a:lnSpc>
                <a:spcPct val="90000"/>
              </a:lnSpc>
              <a:buNone/>
            </a:pPr>
            <a:r>
              <a:rPr lang="en-US" sz="1600" b="1" u="sng" dirty="0">
                <a:solidFill>
                  <a:srgbClr val="FFFFFF"/>
                </a:solidFill>
              </a:rPr>
              <a:t>Earn college credits for free!</a:t>
            </a:r>
          </a:p>
          <a:p>
            <a:pPr>
              <a:lnSpc>
                <a:spcPct val="90000"/>
              </a:lnSpc>
            </a:pPr>
            <a:r>
              <a:rPr lang="en-US" sz="1600" dirty="0">
                <a:solidFill>
                  <a:srgbClr val="FFFFFF"/>
                </a:solidFill>
              </a:rPr>
              <a:t>St. Petersburg College offers college classes to qualified high school students in Pinellas County at </a:t>
            </a:r>
            <a:r>
              <a:rPr lang="en-US" sz="1600" b="1" dirty="0">
                <a:solidFill>
                  <a:srgbClr val="FFFFFF"/>
                </a:solidFill>
              </a:rPr>
              <a:t>no charge!</a:t>
            </a:r>
            <a:r>
              <a:rPr lang="en-US" sz="1600" dirty="0">
                <a:solidFill>
                  <a:srgbClr val="FFFFFF"/>
                </a:solidFill>
              </a:rPr>
              <a:t> These courses give students credits toward a high school diploma and a college degree. Courses are available on SPC campuses and some local high school campuses.</a:t>
            </a:r>
          </a:p>
          <a:p>
            <a:pPr>
              <a:lnSpc>
                <a:spcPct val="90000"/>
              </a:lnSpc>
            </a:pPr>
            <a:endParaRPr lang="en-US" sz="1600" dirty="0">
              <a:solidFill>
                <a:srgbClr val="FFFFFF"/>
              </a:solidFill>
            </a:endParaRPr>
          </a:p>
          <a:p>
            <a:pPr>
              <a:lnSpc>
                <a:spcPct val="90000"/>
              </a:lnSpc>
              <a:buNone/>
            </a:pPr>
            <a:r>
              <a:rPr lang="en-US" sz="1600" b="1" u="sng" dirty="0">
                <a:solidFill>
                  <a:srgbClr val="FFFFFF"/>
                </a:solidFill>
              </a:rPr>
              <a:t>What's required to enroll</a:t>
            </a:r>
          </a:p>
          <a:p>
            <a:pPr>
              <a:lnSpc>
                <a:spcPct val="90000"/>
              </a:lnSpc>
            </a:pPr>
            <a:r>
              <a:rPr lang="en-US" sz="1600" dirty="0">
                <a:solidFill>
                  <a:srgbClr val="FFFFFF"/>
                </a:solidFill>
              </a:rPr>
              <a:t> </a:t>
            </a:r>
            <a:r>
              <a:rPr lang="en-US" sz="1600" b="1" dirty="0">
                <a:solidFill>
                  <a:srgbClr val="FFFFFF"/>
                </a:solidFill>
                <a:effectLst>
                  <a:outerShdw blurRad="38100" dist="38100" dir="2700000" algn="tl">
                    <a:srgbClr val="000000">
                      <a:alpha val="43137"/>
                    </a:srgbClr>
                  </a:outerShdw>
                </a:effectLst>
              </a:rPr>
              <a:t>3.0</a:t>
            </a:r>
            <a:r>
              <a:rPr lang="en-US" sz="1600" dirty="0">
                <a:solidFill>
                  <a:srgbClr val="FFFFFF"/>
                </a:solidFill>
              </a:rPr>
              <a:t> unweighted cumulative GPA</a:t>
            </a:r>
          </a:p>
          <a:p>
            <a:pPr>
              <a:lnSpc>
                <a:spcPct val="90000"/>
              </a:lnSpc>
            </a:pPr>
            <a:r>
              <a:rPr lang="en-US" sz="1600" dirty="0">
                <a:solidFill>
                  <a:srgbClr val="FFFFFF"/>
                </a:solidFill>
              </a:rPr>
              <a:t>Satisfactory scores on the </a:t>
            </a:r>
            <a:r>
              <a:rPr lang="en-US" sz="1600" b="1" u="sng" dirty="0">
                <a:solidFill>
                  <a:srgbClr val="FFFFFF"/>
                </a:solidFill>
                <a:hlinkClick r:id="rId3">
                  <a:extLst>
                    <a:ext uri="{A12FA001-AC4F-418D-AE19-62706E023703}">
                      <ahyp:hlinkClr xmlns:ahyp="http://schemas.microsoft.com/office/drawing/2018/hyperlinkcolor" val="tx"/>
                    </a:ext>
                  </a:extLst>
                </a:hlinkClick>
              </a:rPr>
              <a:t>College Placement Test</a:t>
            </a:r>
            <a:r>
              <a:rPr lang="en-US" sz="1600" dirty="0">
                <a:solidFill>
                  <a:srgbClr val="FFFFFF"/>
                </a:solidFill>
              </a:rPr>
              <a:t> (PERT) or SAT/ACT/PSAT</a:t>
            </a:r>
          </a:p>
          <a:p>
            <a:pPr>
              <a:lnSpc>
                <a:spcPct val="90000"/>
              </a:lnSpc>
              <a:buNone/>
            </a:pPr>
            <a:endParaRPr lang="en-US" sz="1600" b="1" u="sng" dirty="0">
              <a:solidFill>
                <a:srgbClr val="FFFFFF"/>
              </a:solidFill>
            </a:endParaRPr>
          </a:p>
          <a:p>
            <a:pPr>
              <a:lnSpc>
                <a:spcPct val="90000"/>
              </a:lnSpc>
              <a:buNone/>
            </a:pPr>
            <a:r>
              <a:rPr lang="en-US" sz="1600" b="1" u="sng" dirty="0">
                <a:solidFill>
                  <a:srgbClr val="FFFFFF"/>
                </a:solidFill>
              </a:rPr>
              <a:t>TO RESEARCH FURTHER: </a:t>
            </a:r>
          </a:p>
          <a:p>
            <a:pPr>
              <a:lnSpc>
                <a:spcPct val="90000"/>
              </a:lnSpc>
              <a:buNone/>
            </a:pPr>
            <a:r>
              <a:rPr lang="en-US" sz="1600" dirty="0">
                <a:solidFill>
                  <a:srgbClr val="FFFFFF"/>
                </a:solidFill>
                <a:hlinkClick r:id="rId4">
                  <a:extLst>
                    <a:ext uri="{A12FA001-AC4F-418D-AE19-62706E023703}">
                      <ahyp:hlinkClr xmlns:ahyp="http://schemas.microsoft.com/office/drawing/2018/hyperlinkcolor" val="tx"/>
                    </a:ext>
                  </a:extLst>
                </a:hlinkClick>
              </a:rPr>
              <a:t>https://www.spcollege.edu/future-students/admissions/high-school-programs</a:t>
            </a:r>
            <a:endParaRPr lang="en-US" sz="1600" b="1" u="sng" dirty="0">
              <a:solidFill>
                <a:srgbClr val="FFFFFF"/>
              </a:solidFill>
            </a:endParaRPr>
          </a:p>
        </p:txBody>
      </p:sp>
    </p:spTree>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EB8E3BF-F464-4900-8994-851061A9A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Content Placeholder 15">
            <a:extLst>
              <a:ext uri="{FF2B5EF4-FFF2-40B4-BE49-F238E27FC236}">
                <a16:creationId xmlns:a16="http://schemas.microsoft.com/office/drawing/2014/main" id="{CC01FBA4-78CE-4879-88A3-C2975B07DFD5}"/>
              </a:ext>
            </a:extLst>
          </p:cNvPr>
          <p:cNvPicPr>
            <a:picLocks noGrp="1" noChangeAspect="1"/>
          </p:cNvPicPr>
          <p:nvPr>
            <p:ph idx="1"/>
          </p:nvPr>
        </p:nvPicPr>
        <p:blipFill rotWithShape="1">
          <a:blip r:embed="rId2">
            <a:alphaModFix amt="35000"/>
            <a:extLst>
              <a:ext uri="{28A0092B-C50C-407E-A947-70E740481C1C}">
                <a14:useLocalDpi xmlns:a14="http://schemas.microsoft.com/office/drawing/2010/main" val="0"/>
              </a:ext>
            </a:extLst>
          </a:blip>
          <a:srcRect t="8330" b="8568"/>
          <a:stretch/>
        </p:blipFill>
        <p:spPr>
          <a:xfrm>
            <a:off x="20" y="10"/>
            <a:ext cx="9143980" cy="6857990"/>
          </a:xfrm>
          <a:prstGeom prst="rect">
            <a:avLst/>
          </a:prstGeom>
        </p:spPr>
      </p:pic>
      <p:sp>
        <p:nvSpPr>
          <p:cNvPr id="10" name="Title 9">
            <a:extLst>
              <a:ext uri="{FF2B5EF4-FFF2-40B4-BE49-F238E27FC236}">
                <a16:creationId xmlns:a16="http://schemas.microsoft.com/office/drawing/2014/main" id="{BF0D0EEA-8B27-4636-BEB1-EA4F498970D4}"/>
              </a:ext>
            </a:extLst>
          </p:cNvPr>
          <p:cNvSpPr>
            <a:spLocks noGrp="1"/>
          </p:cNvSpPr>
          <p:nvPr>
            <p:ph type="title"/>
          </p:nvPr>
        </p:nvSpPr>
        <p:spPr>
          <a:xfrm>
            <a:off x="971549" y="601126"/>
            <a:ext cx="7200897" cy="1303867"/>
          </a:xfrm>
        </p:spPr>
        <p:txBody>
          <a:bodyPr vert="horz" lIns="91440" tIns="45720" rIns="91440" bIns="45720" rtlCol="0" anchor="ctr">
            <a:normAutofit/>
          </a:bodyPr>
          <a:lstStyle/>
          <a:p>
            <a:r>
              <a:rPr lang="en-US" sz="4400" b="1" dirty="0">
                <a:solidFill>
                  <a:srgbClr val="FFFFFF"/>
                </a:solidFill>
              </a:rPr>
              <a:t>Early College Program</a:t>
            </a:r>
          </a:p>
        </p:txBody>
      </p:sp>
      <p:cxnSp>
        <p:nvCxnSpPr>
          <p:cNvPr id="23" name="Straight Connector 22">
            <a:extLst>
              <a:ext uri="{FF2B5EF4-FFF2-40B4-BE49-F238E27FC236}">
                <a16:creationId xmlns:a16="http://schemas.microsoft.com/office/drawing/2014/main" id="{8E0602D6-3A81-42F8-AE67-1BAAFC967C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3000" y="2421466"/>
            <a:ext cx="6858000" cy="0"/>
          </a:xfrm>
          <a:prstGeom prst="line">
            <a:avLst/>
          </a:prstGeom>
          <a:ln w="15875">
            <a:solidFill>
              <a:srgbClr val="FFFFFF"/>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685800" y="1828801"/>
            <a:ext cx="7772400" cy="4571999"/>
          </a:xfrm>
          <a:prstGeom prst="rect">
            <a:avLst/>
          </a:prstGeom>
          <a:solidFill>
            <a:schemeClr val="bg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rmAutofit fontScale="92500" lnSpcReduction="20000"/>
          </a:bodyPr>
          <a:lstStyle/>
          <a:p>
            <a:pPr algn="ctr">
              <a:buNone/>
            </a:pPr>
            <a:r>
              <a:rPr lang="en-US" sz="2600" b="1" dirty="0"/>
              <a:t>Earn college credits for free!</a:t>
            </a:r>
          </a:p>
          <a:p>
            <a:pPr algn="ctr">
              <a:buNone/>
            </a:pPr>
            <a:endParaRPr lang="en-US" sz="2600" b="1" dirty="0"/>
          </a:p>
          <a:p>
            <a:pPr>
              <a:buNone/>
            </a:pPr>
            <a:r>
              <a:rPr lang="en-US" sz="2600" dirty="0"/>
              <a:t>A unique partnership between St. Petersburg College and Pinellas County Schools  </a:t>
            </a:r>
          </a:p>
          <a:p>
            <a:pPr>
              <a:buNone/>
            </a:pPr>
            <a:endParaRPr lang="en-US" sz="1300" dirty="0"/>
          </a:p>
          <a:p>
            <a:pPr>
              <a:buNone/>
            </a:pPr>
            <a:r>
              <a:rPr lang="en-US" sz="2600" dirty="0"/>
              <a:t>The Early College Program offers college credit hours as well as high school credit  at no cost to highly motivated students in grade 11. Earn as many as 60+ credits towards a 4-year bachelor's degree through participation in the Early College Program.</a:t>
            </a:r>
          </a:p>
          <a:p>
            <a:pPr>
              <a:buNone/>
            </a:pPr>
            <a:endParaRPr lang="en-US" sz="1300" u="sng" dirty="0"/>
          </a:p>
          <a:p>
            <a:pPr>
              <a:buNone/>
            </a:pPr>
            <a:r>
              <a:rPr lang="en-US" sz="2600" b="1" u="sng" dirty="0"/>
              <a:t>Who is eligible?</a:t>
            </a:r>
          </a:p>
          <a:p>
            <a:r>
              <a:rPr lang="en-US" sz="2600" dirty="0"/>
              <a:t>Students entering grade 11 </a:t>
            </a:r>
          </a:p>
          <a:p>
            <a:pPr>
              <a:buNone/>
            </a:pPr>
            <a:r>
              <a:rPr lang="en-US" sz="2600" b="1" u="sng" dirty="0"/>
              <a:t>What's required?</a:t>
            </a:r>
          </a:p>
          <a:p>
            <a:r>
              <a:rPr lang="en-US" sz="2600" dirty="0"/>
              <a:t>A 3.0 unweighted cumulative GPA or higher.</a:t>
            </a:r>
          </a:p>
          <a:p>
            <a:r>
              <a:rPr lang="en-US" sz="2600" dirty="0"/>
              <a:t>Satisfactory scores on the PERT or SAT/ACT/PSAT</a:t>
            </a:r>
          </a:p>
          <a:p>
            <a:pPr>
              <a:spcBef>
                <a:spcPct val="20000"/>
              </a:spcBef>
              <a:spcAft>
                <a:spcPts val="600"/>
              </a:spcAft>
              <a:buClr>
                <a:schemeClr val="accent1"/>
              </a:buClr>
              <a:buSzPct val="115000"/>
              <a:buFont typeface="Arial"/>
              <a:buChar char="•"/>
            </a:pPr>
            <a:endParaRPr lang="en-US" b="1" dirty="0">
              <a:solidFill>
                <a:srgbClr val="FFFFFF"/>
              </a:solidFill>
            </a:endParaRPr>
          </a:p>
        </p:txBody>
      </p:sp>
    </p:spTree>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EB8E3BF-F464-4900-8994-851061A9A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72369A3C-0BA6-4F23-85E5-574AEA1705D2}"/>
              </a:ext>
            </a:extLst>
          </p:cNvPr>
          <p:cNvPicPr>
            <a:picLocks noGrp="1" noChangeAspect="1"/>
          </p:cNvPicPr>
          <p:nvPr>
            <p:ph idx="1"/>
          </p:nvPr>
        </p:nvPicPr>
        <p:blipFill rotWithShape="1">
          <a:blip r:embed="rId2">
            <a:alphaModFix amt="35000"/>
            <a:extLst>
              <a:ext uri="{28A0092B-C50C-407E-A947-70E740481C1C}">
                <a14:useLocalDpi xmlns:a14="http://schemas.microsoft.com/office/drawing/2010/main" val="0"/>
              </a:ext>
            </a:extLst>
          </a:blip>
          <a:srcRect t="8330" b="8568"/>
          <a:stretch/>
        </p:blipFill>
        <p:spPr>
          <a:xfrm>
            <a:off x="20" y="10"/>
            <a:ext cx="9143980" cy="6857990"/>
          </a:xfrm>
          <a:prstGeom prst="rect">
            <a:avLst/>
          </a:prstGeom>
        </p:spPr>
      </p:pic>
      <p:sp>
        <p:nvSpPr>
          <p:cNvPr id="8" name="Title 7">
            <a:extLst>
              <a:ext uri="{FF2B5EF4-FFF2-40B4-BE49-F238E27FC236}">
                <a16:creationId xmlns:a16="http://schemas.microsoft.com/office/drawing/2014/main" id="{E8D1852A-1F94-4CEC-A2C2-9894BE0686CF}"/>
              </a:ext>
            </a:extLst>
          </p:cNvPr>
          <p:cNvSpPr>
            <a:spLocks noGrp="1"/>
          </p:cNvSpPr>
          <p:nvPr>
            <p:ph type="title"/>
          </p:nvPr>
        </p:nvSpPr>
        <p:spPr>
          <a:xfrm>
            <a:off x="971549" y="609210"/>
            <a:ext cx="7200897" cy="1303867"/>
          </a:xfrm>
        </p:spPr>
        <p:txBody>
          <a:bodyPr vert="horz" lIns="91440" tIns="45720" rIns="91440" bIns="45720" rtlCol="0" anchor="ctr">
            <a:normAutofit/>
          </a:bodyPr>
          <a:lstStyle/>
          <a:p>
            <a:r>
              <a:rPr lang="en-US" sz="4400" dirty="0">
                <a:solidFill>
                  <a:srgbClr val="FFFFFF"/>
                </a:solidFill>
              </a:rPr>
              <a:t>Early Admissions</a:t>
            </a:r>
          </a:p>
        </p:txBody>
      </p:sp>
      <p:cxnSp>
        <p:nvCxnSpPr>
          <p:cNvPr id="17" name="Straight Connector 16">
            <a:extLst>
              <a:ext uri="{FF2B5EF4-FFF2-40B4-BE49-F238E27FC236}">
                <a16:creationId xmlns:a16="http://schemas.microsoft.com/office/drawing/2014/main" id="{8E0602D6-3A81-42F8-AE67-1BAAFC967C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3000" y="2421466"/>
            <a:ext cx="6858000" cy="0"/>
          </a:xfrm>
          <a:prstGeom prst="line">
            <a:avLst/>
          </a:prstGeom>
          <a:ln w="15875">
            <a:solidFill>
              <a:srgbClr val="FFFFFF"/>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838200" y="1981200"/>
            <a:ext cx="7772400" cy="4572000"/>
          </a:xfrm>
          <a:prstGeom prst="rect">
            <a:avLst/>
          </a:prstGeom>
          <a:solidFill>
            <a:schemeClr val="bg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rmAutofit/>
          </a:bodyPr>
          <a:lstStyle/>
          <a:p>
            <a:pPr>
              <a:buNone/>
            </a:pPr>
            <a:r>
              <a:rPr lang="en-US" sz="1700" b="1" dirty="0"/>
              <a:t>Start college early - for free!</a:t>
            </a:r>
          </a:p>
          <a:p>
            <a:r>
              <a:rPr lang="en-US" sz="1700" dirty="0"/>
              <a:t>St. Petersburg College offers early college admission to qualified high school students in Pinellas County at </a:t>
            </a:r>
            <a:r>
              <a:rPr lang="en-US" sz="1700" b="1" dirty="0"/>
              <a:t>no charge!</a:t>
            </a:r>
            <a:r>
              <a:rPr lang="en-US" sz="1700" dirty="0"/>
              <a:t> This program gives students credit toward a high school diploma and a college degree.</a:t>
            </a:r>
          </a:p>
          <a:p>
            <a:r>
              <a:rPr lang="en-US" sz="1700" dirty="0"/>
              <a:t>Earn as many as 30+ credits towards a 4-year bachelor's degree through participation in the Early Admission Program.</a:t>
            </a:r>
            <a:br>
              <a:rPr lang="en-US" sz="1700" dirty="0"/>
            </a:br>
            <a:endParaRPr lang="en-US" sz="1700" b="1" dirty="0"/>
          </a:p>
          <a:p>
            <a:pPr>
              <a:buNone/>
            </a:pPr>
            <a:r>
              <a:rPr lang="en-US" sz="1700" b="1" dirty="0"/>
              <a:t>Who’s eligible?</a:t>
            </a:r>
          </a:p>
          <a:p>
            <a:r>
              <a:rPr lang="en-US" sz="1700" dirty="0"/>
              <a:t>Students entering the 12</a:t>
            </a:r>
            <a:r>
              <a:rPr lang="en-US" sz="1700" baseline="30000" dirty="0"/>
              <a:t>th</a:t>
            </a:r>
            <a:r>
              <a:rPr lang="en-US" sz="1700" dirty="0"/>
              <a:t> grade</a:t>
            </a:r>
          </a:p>
          <a:p>
            <a:pPr>
              <a:buNone/>
            </a:pPr>
            <a:endParaRPr lang="en-US" sz="1700" b="1" dirty="0"/>
          </a:p>
          <a:p>
            <a:pPr>
              <a:buNone/>
            </a:pPr>
            <a:r>
              <a:rPr lang="en-US" sz="1700" b="1" dirty="0"/>
              <a:t>What’s required to enroll?</a:t>
            </a:r>
          </a:p>
          <a:p>
            <a:pPr marL="285750" indent="-285750">
              <a:spcBef>
                <a:spcPct val="20000"/>
              </a:spcBef>
              <a:spcAft>
                <a:spcPts val="600"/>
              </a:spcAft>
              <a:buClr>
                <a:schemeClr val="accent1"/>
              </a:buClr>
              <a:buSzPct val="115000"/>
              <a:buFont typeface="Arial" panose="020B0604020202020204" pitchFamily="34" charset="0"/>
              <a:buChar char="•"/>
            </a:pPr>
            <a:r>
              <a:rPr lang="en-US" dirty="0">
                <a:solidFill>
                  <a:srgbClr val="FFFFFF"/>
                </a:solidFill>
              </a:rPr>
              <a:t>3.0 unweighted cumulative GPA</a:t>
            </a:r>
          </a:p>
          <a:p>
            <a:pPr marL="285750" indent="-285750">
              <a:spcBef>
                <a:spcPct val="20000"/>
              </a:spcBef>
              <a:spcAft>
                <a:spcPts val="600"/>
              </a:spcAft>
              <a:buClr>
                <a:schemeClr val="accent1"/>
              </a:buClr>
              <a:buSzPct val="115000"/>
              <a:buFont typeface="Arial" panose="020B0604020202020204" pitchFamily="34" charset="0"/>
              <a:buChar char="•"/>
            </a:pPr>
            <a:r>
              <a:rPr lang="en-US" dirty="0">
                <a:solidFill>
                  <a:srgbClr val="FFFFFF"/>
                </a:solidFill>
              </a:rPr>
              <a:t>Qualifying scores ACT/SAT/PSAT or PERT</a:t>
            </a:r>
          </a:p>
          <a:p>
            <a:pPr marL="285750" indent="-285750">
              <a:spcBef>
                <a:spcPct val="20000"/>
              </a:spcBef>
              <a:spcAft>
                <a:spcPts val="600"/>
              </a:spcAft>
              <a:buClr>
                <a:schemeClr val="accent1"/>
              </a:buClr>
              <a:buSzPct val="115000"/>
              <a:buFont typeface="Arial" panose="020B0604020202020204" pitchFamily="34" charset="0"/>
              <a:buChar char="•"/>
            </a:pPr>
            <a:r>
              <a:rPr lang="en-US" dirty="0">
                <a:solidFill>
                  <a:srgbClr val="FFFFFF"/>
                </a:solidFill>
              </a:rPr>
              <a:t>Pass FAST ELA and </a:t>
            </a:r>
            <a:r>
              <a:rPr lang="en-US" dirty="0" err="1">
                <a:solidFill>
                  <a:srgbClr val="FFFFFF"/>
                </a:solidFill>
              </a:rPr>
              <a:t>Alg</a:t>
            </a:r>
            <a:r>
              <a:rPr lang="en-US" dirty="0">
                <a:solidFill>
                  <a:srgbClr val="FFFFFF"/>
                </a:solidFill>
              </a:rPr>
              <a:t> EOC</a:t>
            </a:r>
          </a:p>
          <a:p>
            <a:pPr marL="285750" indent="-285750">
              <a:spcBef>
                <a:spcPct val="20000"/>
              </a:spcBef>
              <a:spcAft>
                <a:spcPts val="600"/>
              </a:spcAft>
              <a:buClr>
                <a:schemeClr val="accent1"/>
              </a:buClr>
              <a:buSzPct val="115000"/>
              <a:buFont typeface="Arial" panose="020B0604020202020204" pitchFamily="34" charset="0"/>
              <a:buChar char="•"/>
            </a:pPr>
            <a:r>
              <a:rPr lang="en-US" dirty="0">
                <a:solidFill>
                  <a:srgbClr val="FFFFFF"/>
                </a:solidFill>
              </a:rPr>
              <a:t>Take and pass Bio, Geo, HOPE, World Hist</a:t>
            </a:r>
          </a:p>
        </p:txBody>
      </p:sp>
    </p:spTree>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99888" y="1276342"/>
            <a:ext cx="5087675" cy="1411198"/>
          </a:xfrm>
        </p:spPr>
        <p:txBody>
          <a:bodyPr>
            <a:normAutofit fontScale="90000"/>
          </a:bodyPr>
          <a:lstStyle/>
          <a:p>
            <a:pPr algn="ctr"/>
            <a:r>
              <a:rPr lang="en-US" sz="3526" dirty="0">
                <a:solidFill>
                  <a:schemeClr val="accent2">
                    <a:lumMod val="50000"/>
                  </a:schemeClr>
                </a:solidFill>
              </a:rPr>
              <a:t>Looking for post secondary information?</a:t>
            </a:r>
            <a:br>
              <a:rPr lang="en-US" sz="2701" dirty="0"/>
            </a:br>
            <a:endParaRPr lang="en-US" dirty="0">
              <a:solidFill>
                <a:schemeClr val="accent2">
                  <a:lumMod val="50000"/>
                </a:schemeClr>
              </a:solidFill>
            </a:endParaRPr>
          </a:p>
        </p:txBody>
      </p:sp>
      <p:sp>
        <p:nvSpPr>
          <p:cNvPr id="3" name="Subtitle 2"/>
          <p:cNvSpPr>
            <a:spLocks noGrp="1"/>
          </p:cNvSpPr>
          <p:nvPr>
            <p:ph type="subTitle" idx="1"/>
          </p:nvPr>
        </p:nvSpPr>
        <p:spPr>
          <a:xfrm>
            <a:off x="2489054" y="3908149"/>
            <a:ext cx="5087675" cy="1443413"/>
          </a:xfrm>
        </p:spPr>
        <p:txBody>
          <a:bodyPr>
            <a:normAutofit/>
          </a:bodyPr>
          <a:lstStyle/>
          <a:p>
            <a:pPr algn="ctr"/>
            <a:r>
              <a:rPr lang="en-US" dirty="0">
                <a:solidFill>
                  <a:schemeClr val="accent2">
                    <a:lumMod val="50000"/>
                  </a:schemeClr>
                </a:solidFill>
              </a:rPr>
              <a:t>bit.ly/PHUHSCCR </a:t>
            </a:r>
          </a:p>
          <a:p>
            <a:pPr algn="ctr"/>
            <a:r>
              <a:rPr lang="en-US" sz="1050" dirty="0">
                <a:solidFill>
                  <a:schemeClr val="accent2">
                    <a:lumMod val="50000"/>
                  </a:schemeClr>
                </a:solidFill>
              </a:rPr>
              <a:t>(case sensitive</a:t>
            </a:r>
            <a:r>
              <a:rPr lang="en-US" sz="1050" dirty="0"/>
              <a:t>)</a:t>
            </a:r>
          </a:p>
        </p:txBody>
      </p:sp>
      <p:pic>
        <p:nvPicPr>
          <p:cNvPr id="5" name="Picture 4">
            <a:extLst>
              <a:ext uri="{FF2B5EF4-FFF2-40B4-BE49-F238E27FC236}">
                <a16:creationId xmlns:a16="http://schemas.microsoft.com/office/drawing/2014/main" id="{B97610B5-8697-FA64-3DC4-0D6DB5921808}"/>
              </a:ext>
            </a:extLst>
          </p:cNvPr>
          <p:cNvPicPr>
            <a:picLocks noChangeAspect="1"/>
          </p:cNvPicPr>
          <p:nvPr/>
        </p:nvPicPr>
        <p:blipFill>
          <a:blip r:embed="rId2"/>
          <a:stretch>
            <a:fillRect/>
          </a:stretch>
        </p:blipFill>
        <p:spPr>
          <a:xfrm>
            <a:off x="227469" y="1121911"/>
            <a:ext cx="945819" cy="743144"/>
          </a:xfrm>
          <a:prstGeom prst="rect">
            <a:avLst/>
          </a:prstGeom>
        </p:spPr>
      </p:pic>
      <p:pic>
        <p:nvPicPr>
          <p:cNvPr id="6" name="Picture 5">
            <a:extLst>
              <a:ext uri="{FF2B5EF4-FFF2-40B4-BE49-F238E27FC236}">
                <a16:creationId xmlns:a16="http://schemas.microsoft.com/office/drawing/2014/main" id="{441B145D-6A66-D7D0-368F-043C8025CE51}"/>
              </a:ext>
            </a:extLst>
          </p:cNvPr>
          <p:cNvPicPr>
            <a:picLocks noChangeAspect="1"/>
          </p:cNvPicPr>
          <p:nvPr/>
        </p:nvPicPr>
        <p:blipFill>
          <a:blip r:embed="rId3"/>
          <a:stretch>
            <a:fillRect/>
          </a:stretch>
        </p:blipFill>
        <p:spPr>
          <a:xfrm>
            <a:off x="2035535" y="5581658"/>
            <a:ext cx="6286946" cy="419925"/>
          </a:xfrm>
          <a:prstGeom prst="rect">
            <a:avLst/>
          </a:prstGeom>
        </p:spPr>
      </p:pic>
      <p:sp>
        <p:nvSpPr>
          <p:cNvPr id="7" name="TextBox 6">
            <a:extLst>
              <a:ext uri="{FF2B5EF4-FFF2-40B4-BE49-F238E27FC236}">
                <a16:creationId xmlns:a16="http://schemas.microsoft.com/office/drawing/2014/main" id="{40EA0A83-178D-BCBE-E603-C422E6F2A661}"/>
              </a:ext>
            </a:extLst>
          </p:cNvPr>
          <p:cNvSpPr txBox="1"/>
          <p:nvPr/>
        </p:nvSpPr>
        <p:spPr>
          <a:xfrm>
            <a:off x="2196478" y="1882423"/>
            <a:ext cx="3804049" cy="1546577"/>
          </a:xfrm>
          <a:prstGeom prst="rect">
            <a:avLst/>
          </a:prstGeom>
          <a:noFill/>
        </p:spPr>
        <p:txBody>
          <a:bodyPr wrap="square" rtlCol="0">
            <a:spAutoFit/>
          </a:bodyPr>
          <a:lstStyle/>
          <a:p>
            <a:pPr marL="257244" indent="-257244">
              <a:buFont typeface="Arial" panose="020B0604020202020204" pitchFamily="34" charset="0"/>
              <a:buChar char="•"/>
            </a:pPr>
            <a:r>
              <a:rPr lang="en-US" sz="1350" dirty="0">
                <a:solidFill>
                  <a:schemeClr val="accent2">
                    <a:lumMod val="50000"/>
                  </a:schemeClr>
                </a:solidFill>
              </a:rPr>
              <a:t>Scholarships</a:t>
            </a:r>
          </a:p>
          <a:p>
            <a:pPr marL="257244" indent="-257244">
              <a:buFont typeface="Arial" panose="020B0604020202020204" pitchFamily="34" charset="0"/>
              <a:buChar char="•"/>
            </a:pPr>
            <a:r>
              <a:rPr lang="en-US" sz="1350" dirty="0">
                <a:solidFill>
                  <a:schemeClr val="accent2">
                    <a:lumMod val="50000"/>
                  </a:schemeClr>
                </a:solidFill>
              </a:rPr>
              <a:t>Bright Futures</a:t>
            </a:r>
          </a:p>
          <a:p>
            <a:pPr marL="257244" indent="-257244">
              <a:buFont typeface="Arial" panose="020B0604020202020204" pitchFamily="34" charset="0"/>
              <a:buChar char="•"/>
            </a:pPr>
            <a:r>
              <a:rPr lang="en-US" sz="1350" dirty="0">
                <a:solidFill>
                  <a:schemeClr val="accent2">
                    <a:lumMod val="50000"/>
                  </a:schemeClr>
                </a:solidFill>
              </a:rPr>
              <a:t>SAT/ACT</a:t>
            </a:r>
          </a:p>
          <a:p>
            <a:pPr marL="257244" indent="-257244">
              <a:buFont typeface="Arial" panose="020B0604020202020204" pitchFamily="34" charset="0"/>
              <a:buChar char="•"/>
            </a:pPr>
            <a:r>
              <a:rPr lang="en-US" sz="1350" dirty="0">
                <a:solidFill>
                  <a:schemeClr val="accent2">
                    <a:lumMod val="50000"/>
                  </a:schemeClr>
                </a:solidFill>
              </a:rPr>
              <a:t>FAFSA</a:t>
            </a:r>
          </a:p>
          <a:p>
            <a:pPr marL="257244" indent="-257244">
              <a:buFont typeface="Arial" panose="020B0604020202020204" pitchFamily="34" charset="0"/>
              <a:buChar char="•"/>
            </a:pPr>
            <a:r>
              <a:rPr lang="en-US" sz="1350" dirty="0">
                <a:solidFill>
                  <a:schemeClr val="accent2">
                    <a:lumMod val="50000"/>
                  </a:schemeClr>
                </a:solidFill>
              </a:rPr>
              <a:t>Technical Careers</a:t>
            </a:r>
          </a:p>
          <a:p>
            <a:pPr marL="257244" indent="-257244">
              <a:buFont typeface="Arial" panose="020B0604020202020204" pitchFamily="34" charset="0"/>
              <a:buChar char="•"/>
            </a:pPr>
            <a:r>
              <a:rPr lang="en-US" sz="1350" dirty="0">
                <a:solidFill>
                  <a:schemeClr val="accent2">
                    <a:lumMod val="50000"/>
                  </a:schemeClr>
                </a:solidFill>
              </a:rPr>
              <a:t>Military</a:t>
            </a:r>
          </a:p>
          <a:p>
            <a:pPr marL="257244" indent="-257244">
              <a:buFont typeface="Arial" panose="020B0604020202020204" pitchFamily="34" charset="0"/>
              <a:buChar char="•"/>
            </a:pPr>
            <a:r>
              <a:rPr lang="en-US" sz="1350" dirty="0">
                <a:solidFill>
                  <a:schemeClr val="accent2">
                    <a:lumMod val="50000"/>
                  </a:schemeClr>
                </a:solidFill>
              </a:rPr>
              <a:t>College</a:t>
            </a:r>
          </a:p>
        </p:txBody>
      </p:sp>
      <p:pic>
        <p:nvPicPr>
          <p:cNvPr id="11" name="Picture 10">
            <a:extLst>
              <a:ext uri="{FF2B5EF4-FFF2-40B4-BE49-F238E27FC236}">
                <a16:creationId xmlns:a16="http://schemas.microsoft.com/office/drawing/2014/main" id="{C3BBC168-15C1-2FF6-6A30-FEDC309D478E}"/>
              </a:ext>
            </a:extLst>
          </p:cNvPr>
          <p:cNvPicPr>
            <a:picLocks noChangeAspect="1"/>
          </p:cNvPicPr>
          <p:nvPr/>
        </p:nvPicPr>
        <p:blipFill>
          <a:blip r:embed="rId4"/>
          <a:stretch>
            <a:fillRect/>
          </a:stretch>
        </p:blipFill>
        <p:spPr>
          <a:xfrm>
            <a:off x="384564" y="4138245"/>
            <a:ext cx="1779257" cy="1443413"/>
          </a:xfrm>
          <a:prstGeom prst="rect">
            <a:avLst/>
          </a:prstGeom>
        </p:spPr>
      </p:pic>
      <p:pic>
        <p:nvPicPr>
          <p:cNvPr id="8" name="Picture 7" descr="A logo of a team&#10;&#10;Description automatically generated">
            <a:extLst>
              <a:ext uri="{FF2B5EF4-FFF2-40B4-BE49-F238E27FC236}">
                <a16:creationId xmlns:a16="http://schemas.microsoft.com/office/drawing/2014/main" id="{8056E077-04F6-E11F-4D20-51F1A218F3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2658" y="1128383"/>
            <a:ext cx="1239647" cy="846351"/>
          </a:xfrm>
          <a:prstGeom prst="rect">
            <a:avLst/>
          </a:prstGeom>
        </p:spPr>
      </p:pic>
    </p:spTree>
    <p:extLst>
      <p:ext uri="{BB962C8B-B14F-4D97-AF65-F5344CB8AC3E}">
        <p14:creationId xmlns:p14="http://schemas.microsoft.com/office/powerpoint/2010/main" val="25216184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A2DED-37E2-3AE5-2E26-A03180678BAC}"/>
              </a:ext>
            </a:extLst>
          </p:cNvPr>
          <p:cNvSpPr>
            <a:spLocks noGrp="1"/>
          </p:cNvSpPr>
          <p:nvPr>
            <p:ph type="title"/>
          </p:nvPr>
        </p:nvSpPr>
        <p:spPr>
          <a:xfrm>
            <a:off x="838200" y="913745"/>
            <a:ext cx="7620000" cy="1048023"/>
          </a:xfrm>
        </p:spPr>
        <p:txBody>
          <a:bodyPr anchor="b">
            <a:normAutofit/>
          </a:bodyPr>
          <a:lstStyle/>
          <a:p>
            <a:pPr algn="ctr"/>
            <a:r>
              <a:rPr lang="en-US" dirty="0"/>
              <a:t>Fall 2023 College Visits</a:t>
            </a:r>
          </a:p>
        </p:txBody>
      </p:sp>
      <p:sp>
        <p:nvSpPr>
          <p:cNvPr id="8" name="Content Placeholder 2">
            <a:extLst>
              <a:ext uri="{FF2B5EF4-FFF2-40B4-BE49-F238E27FC236}">
                <a16:creationId xmlns:a16="http://schemas.microsoft.com/office/drawing/2014/main" id="{C8449A29-E52A-D2ED-9CB6-93057D5E3D7C}"/>
              </a:ext>
            </a:extLst>
          </p:cNvPr>
          <p:cNvSpPr>
            <a:spLocks noGrp="1"/>
          </p:cNvSpPr>
          <p:nvPr>
            <p:ph sz="half" idx="1"/>
          </p:nvPr>
        </p:nvSpPr>
        <p:spPr>
          <a:xfrm>
            <a:off x="838201" y="2133263"/>
            <a:ext cx="3733800" cy="3353673"/>
          </a:xfrm>
        </p:spPr>
        <p:txBody>
          <a:bodyPr>
            <a:normAutofit/>
          </a:bodyPr>
          <a:lstStyle/>
          <a:p>
            <a:pPr marL="0" indent="0" algn="ctr">
              <a:buNone/>
            </a:pPr>
            <a:r>
              <a:rPr lang="en-US" sz="2401" b="1" dirty="0"/>
              <a:t> September Visits</a:t>
            </a:r>
          </a:p>
          <a:p>
            <a:r>
              <a:rPr lang="en-US" sz="1500" dirty="0"/>
              <a:t>9/1- University of Central Florida</a:t>
            </a:r>
          </a:p>
          <a:p>
            <a:r>
              <a:rPr lang="en-US" sz="1500" dirty="0"/>
              <a:t>9/5- Amherst College</a:t>
            </a:r>
          </a:p>
          <a:p>
            <a:r>
              <a:rPr lang="en-US" sz="1500" dirty="0"/>
              <a:t>9/7- University of Chicago</a:t>
            </a:r>
          </a:p>
          <a:p>
            <a:r>
              <a:rPr lang="en-US" sz="1500" dirty="0"/>
              <a:t>9/14- Valdosta State University</a:t>
            </a:r>
          </a:p>
          <a:p>
            <a:r>
              <a:rPr lang="en-US" sz="1500" dirty="0"/>
              <a:t>9/18- Troy University</a:t>
            </a:r>
          </a:p>
          <a:p>
            <a:r>
              <a:rPr lang="en-US" sz="1500" dirty="0"/>
              <a:t>9/19- University of Miami</a:t>
            </a:r>
          </a:p>
          <a:p>
            <a:endParaRPr lang="en-US" sz="1500" dirty="0"/>
          </a:p>
        </p:txBody>
      </p:sp>
      <p:sp>
        <p:nvSpPr>
          <p:cNvPr id="10" name="Content Placeholder 3">
            <a:extLst>
              <a:ext uri="{FF2B5EF4-FFF2-40B4-BE49-F238E27FC236}">
                <a16:creationId xmlns:a16="http://schemas.microsoft.com/office/drawing/2014/main" id="{736088C4-A944-87B8-CB6C-F19F0428A046}"/>
              </a:ext>
            </a:extLst>
          </p:cNvPr>
          <p:cNvSpPr>
            <a:spLocks noGrp="1"/>
          </p:cNvSpPr>
          <p:nvPr>
            <p:ph sz="half" idx="2"/>
          </p:nvPr>
        </p:nvSpPr>
        <p:spPr>
          <a:xfrm>
            <a:off x="4724400" y="2133263"/>
            <a:ext cx="3733800" cy="3353673"/>
          </a:xfrm>
        </p:spPr>
        <p:txBody>
          <a:bodyPr/>
          <a:lstStyle/>
          <a:p>
            <a:pPr marL="0" indent="0" algn="ctr">
              <a:buNone/>
            </a:pPr>
            <a:r>
              <a:rPr lang="en-US" sz="2401" b="1" dirty="0"/>
              <a:t>October Visits</a:t>
            </a:r>
          </a:p>
          <a:p>
            <a:r>
              <a:rPr lang="en-US" dirty="0"/>
              <a:t>10/3- University of Florida</a:t>
            </a:r>
          </a:p>
          <a:p>
            <a:r>
              <a:rPr lang="en-US" dirty="0"/>
              <a:t>10/5- University of Alabama Birmingham</a:t>
            </a:r>
          </a:p>
          <a:p>
            <a:r>
              <a:rPr lang="en-US" dirty="0"/>
              <a:t>10/6- American University</a:t>
            </a:r>
          </a:p>
          <a:p>
            <a:r>
              <a:rPr lang="en-US" dirty="0"/>
              <a:t>10/13- Furman University</a:t>
            </a:r>
          </a:p>
        </p:txBody>
      </p:sp>
      <p:pic>
        <p:nvPicPr>
          <p:cNvPr id="6" name="Picture 5" descr="A logo of a team&#10;&#10;Description automatically generated">
            <a:extLst>
              <a:ext uri="{FF2B5EF4-FFF2-40B4-BE49-F238E27FC236}">
                <a16:creationId xmlns:a16="http://schemas.microsoft.com/office/drawing/2014/main" id="{35CF01FB-27AB-2F34-CD9A-1CF986C024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2658" y="1128383"/>
            <a:ext cx="1239647" cy="846351"/>
          </a:xfrm>
          <a:prstGeom prst="rect">
            <a:avLst/>
          </a:prstGeom>
        </p:spPr>
      </p:pic>
      <p:pic>
        <p:nvPicPr>
          <p:cNvPr id="7" name="Picture 6">
            <a:extLst>
              <a:ext uri="{FF2B5EF4-FFF2-40B4-BE49-F238E27FC236}">
                <a16:creationId xmlns:a16="http://schemas.microsoft.com/office/drawing/2014/main" id="{15CBDC03-B7A2-3EFA-769F-B3251663FBF1}"/>
              </a:ext>
            </a:extLst>
          </p:cNvPr>
          <p:cNvPicPr>
            <a:picLocks noChangeAspect="1"/>
          </p:cNvPicPr>
          <p:nvPr/>
        </p:nvPicPr>
        <p:blipFill>
          <a:blip r:embed="rId3"/>
          <a:stretch>
            <a:fillRect/>
          </a:stretch>
        </p:blipFill>
        <p:spPr>
          <a:xfrm>
            <a:off x="227469" y="1121911"/>
            <a:ext cx="945819" cy="743144"/>
          </a:xfrm>
          <a:prstGeom prst="rect">
            <a:avLst/>
          </a:prstGeom>
        </p:spPr>
      </p:pic>
      <p:pic>
        <p:nvPicPr>
          <p:cNvPr id="9" name="Picture 8">
            <a:extLst>
              <a:ext uri="{FF2B5EF4-FFF2-40B4-BE49-F238E27FC236}">
                <a16:creationId xmlns:a16="http://schemas.microsoft.com/office/drawing/2014/main" id="{A3EDE835-776E-7047-F6C3-7F7E03B40A5F}"/>
              </a:ext>
            </a:extLst>
          </p:cNvPr>
          <p:cNvPicPr>
            <a:picLocks noChangeAspect="1"/>
          </p:cNvPicPr>
          <p:nvPr/>
        </p:nvPicPr>
        <p:blipFill>
          <a:blip r:embed="rId4"/>
          <a:stretch>
            <a:fillRect/>
          </a:stretch>
        </p:blipFill>
        <p:spPr>
          <a:xfrm>
            <a:off x="1580927" y="5435502"/>
            <a:ext cx="6286946" cy="419925"/>
          </a:xfrm>
          <a:prstGeom prst="rect">
            <a:avLst/>
          </a:prstGeom>
        </p:spPr>
      </p:pic>
    </p:spTree>
    <p:extLst>
      <p:ext uri="{BB962C8B-B14F-4D97-AF65-F5344CB8AC3E}">
        <p14:creationId xmlns:p14="http://schemas.microsoft.com/office/powerpoint/2010/main" val="13382436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831A2-4FFE-492C-A495-56CC12EEFB34}"/>
              </a:ext>
            </a:extLst>
          </p:cNvPr>
          <p:cNvSpPr>
            <a:spLocks noGrp="1"/>
          </p:cNvSpPr>
          <p:nvPr>
            <p:ph type="title"/>
          </p:nvPr>
        </p:nvSpPr>
        <p:spPr/>
        <p:txBody>
          <a:bodyPr/>
          <a:lstStyle/>
          <a:p>
            <a:r>
              <a:rPr lang="en-US" dirty="0">
                <a:latin typeface="Arial Black" panose="020B0A04020102020204" pitchFamily="34" charset="0"/>
              </a:rPr>
              <a:t>Communication</a:t>
            </a:r>
          </a:p>
        </p:txBody>
      </p:sp>
      <p:sp>
        <p:nvSpPr>
          <p:cNvPr id="3" name="Content Placeholder 2">
            <a:extLst>
              <a:ext uri="{FF2B5EF4-FFF2-40B4-BE49-F238E27FC236}">
                <a16:creationId xmlns:a16="http://schemas.microsoft.com/office/drawing/2014/main" id="{96FD7A9B-4A1B-4D9A-B665-99A01F3A2416}"/>
              </a:ext>
            </a:extLst>
          </p:cNvPr>
          <p:cNvSpPr>
            <a:spLocks noGrp="1"/>
          </p:cNvSpPr>
          <p:nvPr>
            <p:ph idx="1"/>
          </p:nvPr>
        </p:nvSpPr>
        <p:spPr/>
        <p:txBody>
          <a:bodyPr/>
          <a:lstStyle/>
          <a:p>
            <a:r>
              <a:rPr lang="en-US" dirty="0"/>
              <a:t>Stay up to date on important announcements and upcoming events</a:t>
            </a:r>
          </a:p>
          <a:p>
            <a:pPr lvl="1"/>
            <a:r>
              <a:rPr lang="en-US" dirty="0"/>
              <a:t>School website:  </a:t>
            </a:r>
            <a:r>
              <a:rPr lang="en-US" dirty="0">
                <a:hlinkClick r:id="rId4"/>
              </a:rPr>
              <a:t>www.pcsb.org/phuhs</a:t>
            </a:r>
            <a:endParaRPr lang="en-US" dirty="0"/>
          </a:p>
          <a:p>
            <a:pPr lvl="1"/>
            <a:r>
              <a:rPr lang="en-US" dirty="0"/>
              <a:t>Weekly update emails (goes to parents)</a:t>
            </a:r>
          </a:p>
          <a:p>
            <a:pPr lvl="1"/>
            <a:r>
              <a:rPr lang="en-US" dirty="0"/>
              <a:t>University </a:t>
            </a:r>
            <a:r>
              <a:rPr lang="en-US"/>
              <a:t>student Padlet: </a:t>
            </a:r>
            <a:r>
              <a:rPr lang="en-US">
                <a:hlinkClick r:id="rId5"/>
              </a:rPr>
              <a:t>https://padlet.com/madeja/university-student-padlet-wci6imj5weyvz2pv</a:t>
            </a:r>
            <a:r>
              <a:rPr lang="en-US"/>
              <a:t> </a:t>
            </a:r>
            <a:endParaRPr lang="en-US" dirty="0"/>
          </a:p>
          <a:p>
            <a:pPr lvl="2"/>
            <a:endParaRPr lang="en-US" dirty="0"/>
          </a:p>
        </p:txBody>
      </p:sp>
      <p:pic>
        <p:nvPicPr>
          <p:cNvPr id="4" name="Audio 3">
            <a:hlinkClick r:id="" action="ppaction://media"/>
            <a:extLst>
              <a:ext uri="{FF2B5EF4-FFF2-40B4-BE49-F238E27FC236}">
                <a16:creationId xmlns:a16="http://schemas.microsoft.com/office/drawing/2014/main" id="{152153F1-7ED8-457B-9126-02D4418E35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062315844"/>
      </p:ext>
    </p:extLst>
  </p:cSld>
  <p:clrMapOvr>
    <a:masterClrMapping/>
  </p:clrMapOvr>
  <mc:AlternateContent xmlns:mc="http://schemas.openxmlformats.org/markup-compatibility/2006">
    <mc:Choice xmlns:p14="http://schemas.microsoft.com/office/powerpoint/2010/main" Requires="p14">
      <p:transition spd="slow" p14:dur="2000" advTm="18039">
        <p:sndAc>
          <p:endSnd/>
        </p:sndAc>
      </p:transition>
    </mc:Choice>
    <mc:Fallback>
      <p:transition spd="slow" advTm="18039">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82EFC-A73E-462E-BCE7-0A4FB327173D}"/>
              </a:ext>
            </a:extLst>
          </p:cNvPr>
          <p:cNvSpPr>
            <a:spLocks noGrp="1"/>
          </p:cNvSpPr>
          <p:nvPr>
            <p:ph type="title"/>
          </p:nvPr>
        </p:nvSpPr>
        <p:spPr>
          <a:xfrm>
            <a:off x="501977" y="1540089"/>
            <a:ext cx="7797662" cy="863974"/>
          </a:xfrm>
        </p:spPr>
        <p:txBody>
          <a:bodyPr>
            <a:normAutofit fontScale="90000"/>
          </a:bodyPr>
          <a:lstStyle/>
          <a:p>
            <a:r>
              <a:rPr lang="en-US" dirty="0"/>
              <a:t>Know your Graduation Requirements</a:t>
            </a:r>
          </a:p>
        </p:txBody>
      </p:sp>
      <p:graphicFrame>
        <p:nvGraphicFramePr>
          <p:cNvPr id="8" name="Content Placeholder 3">
            <a:extLst>
              <a:ext uri="{FF2B5EF4-FFF2-40B4-BE49-F238E27FC236}">
                <a16:creationId xmlns:a16="http://schemas.microsoft.com/office/drawing/2014/main" id="{9B6FB427-4298-C759-3EEB-A2824E48685A}"/>
              </a:ext>
            </a:extLst>
          </p:cNvPr>
          <p:cNvGraphicFramePr>
            <a:graphicFrameLocks noGrp="1"/>
          </p:cNvGraphicFramePr>
          <p:nvPr>
            <p:ph idx="1"/>
          </p:nvPr>
        </p:nvGraphicFramePr>
        <p:xfrm>
          <a:off x="501977" y="2794458"/>
          <a:ext cx="7907321" cy="27409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67711430"/>
      </p:ext>
    </p:extLst>
  </p:cSld>
  <p:clrMapOvr>
    <a:masterClrMapping/>
  </p:clrMapOvr>
  <mc:AlternateContent xmlns:mc="http://schemas.openxmlformats.org/markup-compatibility/2006" xmlns:p14="http://schemas.microsoft.com/office/powerpoint/2010/main">
    <mc:Choice Requires="p14">
      <p:transition spd="slow" p14:dur="2000" advTm="36051"/>
    </mc:Choice>
    <mc:Fallback xmlns="">
      <p:transition spd="slow" advTm="36051"/>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5DAB6-8F5B-4DF7-BA24-92F2A9C24CF0}"/>
              </a:ext>
            </a:extLst>
          </p:cNvPr>
          <p:cNvSpPr>
            <a:spLocks noGrp="1"/>
          </p:cNvSpPr>
          <p:nvPr>
            <p:ph type="title"/>
          </p:nvPr>
        </p:nvSpPr>
        <p:spPr>
          <a:xfrm>
            <a:off x="5651869" y="1593849"/>
            <a:ext cx="2520579" cy="3468879"/>
          </a:xfrm>
        </p:spPr>
        <p:txBody>
          <a:bodyPr>
            <a:normAutofit/>
          </a:bodyPr>
          <a:lstStyle/>
          <a:p>
            <a:r>
              <a:rPr lang="en-US">
                <a:solidFill>
                  <a:srgbClr val="262626"/>
                </a:solidFill>
              </a:rPr>
              <a:t>Testing</a:t>
            </a:r>
          </a:p>
        </p:txBody>
      </p:sp>
      <p:graphicFrame>
        <p:nvGraphicFramePr>
          <p:cNvPr id="5" name="Content Placeholder 2">
            <a:extLst>
              <a:ext uri="{FF2B5EF4-FFF2-40B4-BE49-F238E27FC236}">
                <a16:creationId xmlns:a16="http://schemas.microsoft.com/office/drawing/2014/main" id="{641ED1E5-CAE4-8148-45A6-12F9AE8C90C2}"/>
              </a:ext>
            </a:extLst>
          </p:cNvPr>
          <p:cNvGraphicFramePr>
            <a:graphicFrameLocks noGrp="1"/>
          </p:cNvGraphicFramePr>
          <p:nvPr>
            <p:ph idx="1"/>
          </p:nvPr>
        </p:nvGraphicFramePr>
        <p:xfrm>
          <a:off x="1043292" y="1900541"/>
          <a:ext cx="3954294" cy="29693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287717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49FEA-AFA2-4B49-964F-46D22C65EA1C}"/>
              </a:ext>
            </a:extLst>
          </p:cNvPr>
          <p:cNvSpPr>
            <a:spLocks noGrp="1"/>
          </p:cNvSpPr>
          <p:nvPr>
            <p:ph type="title"/>
          </p:nvPr>
        </p:nvSpPr>
        <p:spPr>
          <a:xfrm>
            <a:off x="791700" y="1648558"/>
            <a:ext cx="1899682" cy="3595934"/>
          </a:xfrm>
        </p:spPr>
        <p:txBody>
          <a:bodyPr>
            <a:normAutofit fontScale="90000"/>
          </a:bodyPr>
          <a:lstStyle/>
          <a:p>
            <a:r>
              <a:rPr lang="en-US">
                <a:solidFill>
                  <a:srgbClr val="262626"/>
                </a:solidFill>
              </a:rPr>
              <a:t>What credits do I need to graduate?</a:t>
            </a:r>
          </a:p>
        </p:txBody>
      </p:sp>
      <p:graphicFrame>
        <p:nvGraphicFramePr>
          <p:cNvPr id="5" name="Content Placeholder 2">
            <a:extLst>
              <a:ext uri="{FF2B5EF4-FFF2-40B4-BE49-F238E27FC236}">
                <a16:creationId xmlns:a16="http://schemas.microsoft.com/office/drawing/2014/main" id="{627ABC8B-8144-5B44-31D0-9D537AAC0969}"/>
              </a:ext>
            </a:extLst>
          </p:cNvPr>
          <p:cNvGraphicFramePr>
            <a:graphicFrameLocks noGrp="1"/>
          </p:cNvGraphicFramePr>
          <p:nvPr>
            <p:ph idx="1"/>
          </p:nvPr>
        </p:nvGraphicFramePr>
        <p:xfrm>
          <a:off x="4102554" y="1460753"/>
          <a:ext cx="4435657" cy="39364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73390857"/>
      </p:ext>
    </p:extLst>
  </p:cSld>
  <p:clrMapOvr>
    <a:masterClrMapping/>
  </p:clrMapOvr>
  <mc:AlternateContent xmlns:mc="http://schemas.openxmlformats.org/markup-compatibility/2006">
    <mc:Choice xmlns:p14="http://schemas.microsoft.com/office/powerpoint/2010/main" Requires="p14">
      <p:transition spd="slow" p14:dur="2000" advTm="37384"/>
    </mc:Choice>
    <mc:Fallback>
      <p:transition spd="slow" advTm="37384"/>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CE67A-4B14-44AA-A568-4A64D31F29B5}"/>
              </a:ext>
            </a:extLst>
          </p:cNvPr>
          <p:cNvSpPr>
            <a:spLocks noGrp="1"/>
          </p:cNvSpPr>
          <p:nvPr>
            <p:ph type="title"/>
          </p:nvPr>
        </p:nvSpPr>
        <p:spPr>
          <a:xfrm>
            <a:off x="971552" y="1593850"/>
            <a:ext cx="7200897" cy="977900"/>
          </a:xfrm>
        </p:spPr>
        <p:txBody>
          <a:bodyPr>
            <a:normAutofit/>
          </a:bodyPr>
          <a:lstStyle/>
          <a:p>
            <a:r>
              <a:rPr lang="en-US" dirty="0">
                <a:solidFill>
                  <a:srgbClr val="262626"/>
                </a:solidFill>
              </a:rPr>
              <a:t>Credits</a:t>
            </a:r>
          </a:p>
        </p:txBody>
      </p:sp>
      <p:graphicFrame>
        <p:nvGraphicFramePr>
          <p:cNvPr id="5" name="Content Placeholder 2">
            <a:extLst>
              <a:ext uri="{FF2B5EF4-FFF2-40B4-BE49-F238E27FC236}">
                <a16:creationId xmlns:a16="http://schemas.microsoft.com/office/drawing/2014/main" id="{9C3E4FFF-A53D-5C8D-058E-825B4115E414}"/>
              </a:ext>
            </a:extLst>
          </p:cNvPr>
          <p:cNvGraphicFramePr>
            <a:graphicFrameLocks noGrp="1"/>
          </p:cNvGraphicFramePr>
          <p:nvPr>
            <p:ph idx="1"/>
          </p:nvPr>
        </p:nvGraphicFramePr>
        <p:xfrm>
          <a:off x="971550" y="2936539"/>
          <a:ext cx="7200898" cy="2156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96711045"/>
      </p:ext>
    </p:extLst>
  </p:cSld>
  <p:clrMapOvr>
    <a:masterClrMapping/>
  </p:clrMapOvr>
  <mc:AlternateContent xmlns:mc="http://schemas.openxmlformats.org/markup-compatibility/2006" xmlns:p14="http://schemas.microsoft.com/office/powerpoint/2010/main">
    <mc:Choice Requires="p14">
      <p:transition spd="slow" p14:dur="2000" advTm="50544"/>
    </mc:Choice>
    <mc:Fallback xmlns="">
      <p:transition spd="slow" advTm="50544"/>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199" y="762000"/>
            <a:ext cx="6723821" cy="1905000"/>
          </a:xfrm>
        </p:spPr>
        <p:style>
          <a:lnRef idx="1">
            <a:schemeClr val="accent4"/>
          </a:lnRef>
          <a:fillRef idx="3">
            <a:schemeClr val="accent4"/>
          </a:fillRef>
          <a:effectRef idx="2">
            <a:schemeClr val="accent4"/>
          </a:effectRef>
          <a:fontRef idx="minor">
            <a:schemeClr val="lt1"/>
          </a:fontRef>
        </p:style>
        <p:txBody>
          <a:bodyPr>
            <a:normAutofit/>
          </a:bodyPr>
          <a:lstStyle/>
          <a:p>
            <a:r>
              <a:rPr lang="en-US" sz="4800" dirty="0"/>
              <a:t>COLLEGE ACADEMIC EXPECTATION</a:t>
            </a:r>
          </a:p>
        </p:txBody>
      </p:sp>
      <p:sp>
        <p:nvSpPr>
          <p:cNvPr id="3" name="Content Placeholder 2"/>
          <p:cNvSpPr>
            <a:spLocks noGrp="1"/>
          </p:cNvSpPr>
          <p:nvPr>
            <p:ph idx="1"/>
          </p:nvPr>
        </p:nvSpPr>
        <p:spPr>
          <a:xfrm>
            <a:off x="381000" y="6019800"/>
            <a:ext cx="7620000" cy="594360"/>
          </a:xfrm>
        </p:spPr>
        <p:txBody>
          <a:bodyPr/>
          <a:lstStyle/>
          <a:p>
            <a:endParaRPr lang="en-US"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20EF0FCE-DBBC-4CAE-B26F-8936EC84E656}"/>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667000" y="2828891"/>
            <a:ext cx="3611136" cy="3290146"/>
          </a:xfrm>
          <a:prstGeom prst="rect">
            <a:avLst/>
          </a:prstGeom>
        </p:spPr>
      </p:pic>
      <p:sp>
        <p:nvSpPr>
          <p:cNvPr id="6" name="TextBox 5">
            <a:extLst>
              <a:ext uri="{FF2B5EF4-FFF2-40B4-BE49-F238E27FC236}">
                <a16:creationId xmlns:a16="http://schemas.microsoft.com/office/drawing/2014/main" id="{7047BA14-2130-431D-9409-11CBA150ECAF}"/>
              </a:ext>
            </a:extLst>
          </p:cNvPr>
          <p:cNvSpPr txBox="1"/>
          <p:nvPr/>
        </p:nvSpPr>
        <p:spPr>
          <a:xfrm>
            <a:off x="2895600" y="7032406"/>
            <a:ext cx="3611136" cy="230832"/>
          </a:xfrm>
          <a:prstGeom prst="rect">
            <a:avLst/>
          </a:prstGeom>
          <a:noFill/>
        </p:spPr>
        <p:txBody>
          <a:bodyPr wrap="square" rtlCol="0">
            <a:spAutoFit/>
          </a:bodyPr>
          <a:lstStyle/>
          <a:p>
            <a:r>
              <a:rPr lang="en-US" sz="900">
                <a:hlinkClick r:id="rId3" tooltip="http://shootingparrots.co.uk/2016/04/24/sunday-round-up-15/"/>
              </a:rPr>
              <a:t>This Photo</a:t>
            </a:r>
            <a:r>
              <a:rPr lang="en-US" sz="900"/>
              <a:t> by Unknown Author is licensed under </a:t>
            </a:r>
            <a:r>
              <a:rPr lang="en-US" sz="900">
                <a:hlinkClick r:id="rId4" tooltip="https://creativecommons.org/licenses/by-nc-sa/3.0/"/>
              </a:rPr>
              <a:t>CC BY-SA-NC</a:t>
            </a:r>
            <a:endParaRPr lang="en-US" sz="9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71551" y="1184166"/>
            <a:ext cx="7200897" cy="977900"/>
          </a:xfrm>
        </p:spPr>
        <p:txBody>
          <a:bodyPr>
            <a:normAutofit fontScale="90000"/>
          </a:bodyPr>
          <a:lstStyle/>
          <a:p>
            <a:pPr>
              <a:lnSpc>
                <a:spcPct val="90000"/>
              </a:lnSpc>
            </a:pPr>
            <a:r>
              <a:rPr lang="en-US" dirty="0">
                <a:solidFill>
                  <a:srgbClr val="262626"/>
                </a:solidFill>
                <a:latin typeface="Arial Black" panose="020B0A04020102020204" pitchFamily="34" charset="0"/>
              </a:rPr>
              <a:t>4 Year College/University Requirements</a:t>
            </a:r>
          </a:p>
        </p:txBody>
      </p:sp>
      <p:sp>
        <p:nvSpPr>
          <p:cNvPr id="3" name="Content Placeholder 2"/>
          <p:cNvSpPr>
            <a:spLocks noGrp="1"/>
          </p:cNvSpPr>
          <p:nvPr>
            <p:ph idx="1"/>
          </p:nvPr>
        </p:nvSpPr>
        <p:spPr>
          <a:xfrm>
            <a:off x="3665483" y="2514601"/>
            <a:ext cx="4256690" cy="3429000"/>
          </a:xfrm>
        </p:spPr>
        <p:txBody>
          <a:bodyPr>
            <a:normAutofit/>
          </a:bodyPr>
          <a:lstStyle/>
          <a:p>
            <a:pPr marL="0" indent="0" defTabSz="236601">
              <a:spcAft>
                <a:spcPts val="310"/>
              </a:spcAft>
              <a:buNone/>
            </a:pPr>
            <a:r>
              <a:rPr lang="en-US" sz="1125" b="1" kern="1200" cap="none" dirty="0">
                <a:solidFill>
                  <a:schemeClr val="tx1">
                    <a:lumMod val="85000"/>
                    <a:lumOff val="15000"/>
                  </a:schemeClr>
                </a:solidFill>
                <a:effectLst/>
                <a:latin typeface="Lucida Bright" panose="02040602050505020304" pitchFamily="18" charset="0"/>
                <a:ea typeface="+mn-ea"/>
                <a:cs typeface="+mn-cs"/>
              </a:rPr>
              <a:t>In addition to HS Grad </a:t>
            </a:r>
            <a:r>
              <a:rPr lang="en-US" sz="1125" b="1" dirty="0">
                <a:latin typeface="Lucida Bright" panose="02040602050505020304" pitchFamily="18" charset="0"/>
              </a:rPr>
              <a:t>r</a:t>
            </a:r>
            <a:r>
              <a:rPr lang="en-US" sz="1125" b="1" kern="1200" cap="none" dirty="0">
                <a:solidFill>
                  <a:schemeClr val="tx1">
                    <a:lumMod val="85000"/>
                    <a:lumOff val="15000"/>
                  </a:schemeClr>
                </a:solidFill>
                <a:effectLst/>
                <a:latin typeface="Lucida Bright" panose="02040602050505020304" pitchFamily="18" charset="0"/>
                <a:ea typeface="+mn-ea"/>
                <a:cs typeface="+mn-cs"/>
              </a:rPr>
              <a:t>equirements you must take:</a:t>
            </a:r>
            <a:br>
              <a:rPr lang="en-US" sz="1125" kern="1200" cap="none" dirty="0">
                <a:solidFill>
                  <a:schemeClr val="tx1">
                    <a:lumMod val="85000"/>
                    <a:lumOff val="15000"/>
                  </a:schemeClr>
                </a:solidFill>
                <a:effectLst/>
                <a:latin typeface="Lucida Bright" panose="02040602050505020304" pitchFamily="18" charset="0"/>
                <a:ea typeface="+mn-ea"/>
                <a:cs typeface="+mn-cs"/>
              </a:rPr>
            </a:br>
            <a:endParaRPr lang="en-US" sz="1125" kern="1200" cap="none" dirty="0">
              <a:solidFill>
                <a:schemeClr val="tx1">
                  <a:lumMod val="85000"/>
                  <a:lumOff val="15000"/>
                </a:schemeClr>
              </a:solidFill>
              <a:effectLst/>
              <a:latin typeface="Lucida Bright" panose="02040602050505020304" pitchFamily="18" charset="0"/>
              <a:ea typeface="+mn-ea"/>
              <a:cs typeface="+mn-cs"/>
            </a:endParaRPr>
          </a:p>
          <a:p>
            <a:pPr marL="147876" indent="-147876" defTabSz="236601">
              <a:spcAft>
                <a:spcPts val="310"/>
              </a:spcAft>
            </a:pPr>
            <a:r>
              <a:rPr lang="en-US" sz="1125" kern="1200" cap="none" dirty="0">
                <a:solidFill>
                  <a:schemeClr val="tx1">
                    <a:lumMod val="85000"/>
                    <a:lumOff val="15000"/>
                  </a:schemeClr>
                </a:solidFill>
                <a:effectLst/>
                <a:latin typeface="Lucida Bright" panose="02040602050505020304" pitchFamily="18" charset="0"/>
                <a:ea typeface="+mn-ea"/>
                <a:cs typeface="+mn-cs"/>
              </a:rPr>
              <a:t>Algebra 2</a:t>
            </a:r>
            <a:br>
              <a:rPr lang="en-US" sz="1125" kern="1200" cap="none" dirty="0">
                <a:solidFill>
                  <a:schemeClr val="tx1">
                    <a:lumMod val="85000"/>
                    <a:lumOff val="15000"/>
                  </a:schemeClr>
                </a:solidFill>
                <a:effectLst/>
                <a:latin typeface="Lucida Bright" panose="02040602050505020304" pitchFamily="18" charset="0"/>
                <a:ea typeface="+mn-ea"/>
                <a:cs typeface="+mn-cs"/>
              </a:rPr>
            </a:br>
            <a:endParaRPr lang="en-US" sz="1125" kern="1200" cap="none" dirty="0">
              <a:solidFill>
                <a:schemeClr val="tx1">
                  <a:lumMod val="85000"/>
                  <a:lumOff val="15000"/>
                </a:schemeClr>
              </a:solidFill>
              <a:effectLst/>
              <a:latin typeface="Lucida Bright" panose="02040602050505020304" pitchFamily="18" charset="0"/>
              <a:ea typeface="+mn-ea"/>
              <a:cs typeface="+mn-cs"/>
            </a:endParaRPr>
          </a:p>
          <a:p>
            <a:pPr marL="147876" indent="-147876" defTabSz="236601">
              <a:spcAft>
                <a:spcPts val="310"/>
              </a:spcAft>
            </a:pPr>
            <a:r>
              <a:rPr lang="en-US" sz="1125" kern="1200" cap="none" dirty="0">
                <a:solidFill>
                  <a:schemeClr val="tx1">
                    <a:lumMod val="85000"/>
                    <a:lumOff val="15000"/>
                  </a:schemeClr>
                </a:solidFill>
                <a:effectLst/>
                <a:latin typeface="Lucida Bright" panose="02040602050505020304" pitchFamily="18" charset="0"/>
                <a:ea typeface="+mn-ea"/>
                <a:cs typeface="+mn-cs"/>
              </a:rPr>
              <a:t>2 or 3 years of foreign language (consecutive, same language)</a:t>
            </a:r>
            <a:br>
              <a:rPr lang="en-US" sz="1125" kern="1200" cap="none" dirty="0">
                <a:solidFill>
                  <a:schemeClr val="tx1">
                    <a:lumMod val="85000"/>
                    <a:lumOff val="15000"/>
                  </a:schemeClr>
                </a:solidFill>
                <a:effectLst/>
                <a:latin typeface="Lucida Bright" panose="02040602050505020304" pitchFamily="18" charset="0"/>
                <a:ea typeface="+mn-ea"/>
                <a:cs typeface="+mn-cs"/>
              </a:rPr>
            </a:br>
            <a:endParaRPr lang="en-US" sz="1125" kern="1200" cap="none" dirty="0">
              <a:solidFill>
                <a:schemeClr val="tx1">
                  <a:lumMod val="85000"/>
                  <a:lumOff val="15000"/>
                </a:schemeClr>
              </a:solidFill>
              <a:effectLst/>
              <a:latin typeface="Lucida Bright" panose="02040602050505020304" pitchFamily="18" charset="0"/>
              <a:ea typeface="+mn-ea"/>
              <a:cs typeface="+mn-cs"/>
            </a:endParaRPr>
          </a:p>
          <a:p>
            <a:pPr marL="0" indent="0" defTabSz="236601">
              <a:spcAft>
                <a:spcPts val="310"/>
              </a:spcAft>
              <a:buNone/>
            </a:pPr>
            <a:r>
              <a:rPr lang="en-US" sz="1125" b="1" kern="1200" cap="none" dirty="0">
                <a:solidFill>
                  <a:schemeClr val="tx1">
                    <a:lumMod val="85000"/>
                    <a:lumOff val="15000"/>
                  </a:schemeClr>
                </a:solidFill>
                <a:effectLst/>
                <a:latin typeface="Lucida Bright" panose="02040602050505020304" pitchFamily="18" charset="0"/>
                <a:ea typeface="+mn-ea"/>
                <a:cs typeface="+mn-cs"/>
              </a:rPr>
              <a:t>Recommendation:</a:t>
            </a:r>
            <a:br>
              <a:rPr lang="en-US" sz="1125" kern="1200" cap="none" dirty="0">
                <a:solidFill>
                  <a:schemeClr val="tx1">
                    <a:lumMod val="85000"/>
                    <a:lumOff val="15000"/>
                  </a:schemeClr>
                </a:solidFill>
                <a:effectLst/>
                <a:latin typeface="Lucida Bright" panose="02040602050505020304" pitchFamily="18" charset="0"/>
                <a:ea typeface="+mn-ea"/>
                <a:cs typeface="+mn-cs"/>
              </a:rPr>
            </a:br>
            <a:endParaRPr lang="en-US" sz="1125" kern="1200" cap="none" dirty="0">
              <a:solidFill>
                <a:schemeClr val="tx1">
                  <a:lumMod val="85000"/>
                  <a:lumOff val="15000"/>
                </a:schemeClr>
              </a:solidFill>
              <a:effectLst/>
              <a:latin typeface="Lucida Bright" panose="02040602050505020304" pitchFamily="18" charset="0"/>
              <a:ea typeface="+mn-ea"/>
              <a:cs typeface="+mn-cs"/>
            </a:endParaRPr>
          </a:p>
          <a:p>
            <a:pPr marL="147876" indent="-147876" defTabSz="236601">
              <a:spcAft>
                <a:spcPts val="310"/>
              </a:spcAft>
            </a:pPr>
            <a:r>
              <a:rPr lang="en-US" sz="1125" kern="1200" cap="none" dirty="0">
                <a:solidFill>
                  <a:schemeClr val="tx1">
                    <a:lumMod val="85000"/>
                    <a:lumOff val="15000"/>
                  </a:schemeClr>
                </a:solidFill>
                <a:effectLst/>
                <a:latin typeface="Lucida Bright" panose="02040602050505020304" pitchFamily="18" charset="0"/>
                <a:ea typeface="+mn-ea"/>
                <a:cs typeface="+mn-cs"/>
              </a:rPr>
              <a:t>take foreign language throughout HS</a:t>
            </a:r>
            <a:br>
              <a:rPr lang="en-US" sz="1125" kern="1200" cap="none" dirty="0">
                <a:solidFill>
                  <a:schemeClr val="tx1">
                    <a:lumMod val="85000"/>
                    <a:lumOff val="15000"/>
                  </a:schemeClr>
                </a:solidFill>
                <a:effectLst/>
                <a:latin typeface="Lucida Bright" panose="02040602050505020304" pitchFamily="18" charset="0"/>
                <a:ea typeface="+mn-ea"/>
                <a:cs typeface="+mn-cs"/>
              </a:rPr>
            </a:br>
            <a:endParaRPr lang="en-US" sz="1125" kern="1200" cap="none" dirty="0">
              <a:solidFill>
                <a:schemeClr val="tx1">
                  <a:lumMod val="85000"/>
                  <a:lumOff val="15000"/>
                </a:schemeClr>
              </a:solidFill>
              <a:effectLst/>
              <a:latin typeface="Lucida Bright" panose="02040602050505020304" pitchFamily="18" charset="0"/>
              <a:ea typeface="+mn-ea"/>
              <a:cs typeface="+mn-cs"/>
            </a:endParaRPr>
          </a:p>
          <a:p>
            <a:pPr marL="147876" indent="-147876" defTabSz="236601">
              <a:spcAft>
                <a:spcPts val="310"/>
              </a:spcAft>
            </a:pPr>
            <a:r>
              <a:rPr lang="en-US" sz="1125" kern="1200" cap="none" dirty="0">
                <a:solidFill>
                  <a:schemeClr val="tx1">
                    <a:lumMod val="85000"/>
                    <a:lumOff val="15000"/>
                  </a:schemeClr>
                </a:solidFill>
                <a:effectLst/>
                <a:latin typeface="Lucida Bright" panose="02040602050505020304" pitchFamily="18" charset="0"/>
                <a:ea typeface="+mn-ea"/>
                <a:cs typeface="+mn-cs"/>
              </a:rPr>
              <a:t>take advanced coursework (AP, DE, AICE, Honors)</a:t>
            </a:r>
            <a:br>
              <a:rPr lang="en-US" sz="1125" kern="1200" cap="none" dirty="0">
                <a:solidFill>
                  <a:schemeClr val="tx1">
                    <a:lumMod val="85000"/>
                    <a:lumOff val="15000"/>
                  </a:schemeClr>
                </a:solidFill>
                <a:effectLst/>
                <a:latin typeface="Lucida Bright" panose="02040602050505020304" pitchFamily="18" charset="0"/>
                <a:ea typeface="+mn-ea"/>
                <a:cs typeface="+mn-cs"/>
              </a:rPr>
            </a:br>
            <a:endParaRPr lang="en-US" sz="1125" kern="1200" cap="none" dirty="0">
              <a:solidFill>
                <a:schemeClr val="tx1">
                  <a:lumMod val="85000"/>
                  <a:lumOff val="15000"/>
                </a:schemeClr>
              </a:solidFill>
              <a:effectLst/>
              <a:latin typeface="Lucida Bright" panose="02040602050505020304" pitchFamily="18" charset="0"/>
              <a:ea typeface="+mn-ea"/>
              <a:cs typeface="+mn-cs"/>
            </a:endParaRPr>
          </a:p>
          <a:p>
            <a:pPr marL="147876" indent="-147876" defTabSz="236601">
              <a:spcAft>
                <a:spcPts val="310"/>
              </a:spcAft>
            </a:pPr>
            <a:r>
              <a:rPr lang="en-US" sz="1125" kern="1200" cap="none" dirty="0">
                <a:solidFill>
                  <a:schemeClr val="tx1">
                    <a:lumMod val="85000"/>
                    <a:lumOff val="15000"/>
                  </a:schemeClr>
                </a:solidFill>
                <a:effectLst/>
                <a:latin typeface="Lucida Bright" panose="02040602050505020304" pitchFamily="18" charset="0"/>
                <a:ea typeface="+mn-ea"/>
                <a:cs typeface="+mn-cs"/>
              </a:rPr>
              <a:t>take additional math and science courses (as advanced as you can)</a:t>
            </a:r>
          </a:p>
          <a:p>
            <a:pPr>
              <a:lnSpc>
                <a:spcPct val="90000"/>
              </a:lnSpc>
            </a:pPr>
            <a:endParaRPr lang="en-US" sz="750" dirty="0">
              <a:latin typeface="Lucida Bright" panose="02040602050505020304" pitchFamily="18" charset="0"/>
            </a:endParaRPr>
          </a:p>
        </p:txBody>
      </p:sp>
      <p:pic>
        <p:nvPicPr>
          <p:cNvPr id="7" name="Picture 6">
            <a:extLst>
              <a:ext uri="{FF2B5EF4-FFF2-40B4-BE49-F238E27FC236}">
                <a16:creationId xmlns:a16="http://schemas.microsoft.com/office/drawing/2014/main" id="{551AA210-B12E-4608-85E0-7A794D1B58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552" y="2787050"/>
            <a:ext cx="2324217" cy="2397834"/>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1813880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294167"/>
            <a:ext cx="8305800" cy="1143000"/>
          </a:xfrm>
        </p:spPr>
        <p:style>
          <a:lnRef idx="1">
            <a:schemeClr val="accent1"/>
          </a:lnRef>
          <a:fillRef idx="2">
            <a:schemeClr val="accent1"/>
          </a:fillRef>
          <a:effectRef idx="1">
            <a:schemeClr val="accent1"/>
          </a:effectRef>
          <a:fontRef idx="minor">
            <a:schemeClr val="dk1"/>
          </a:fontRef>
        </p:style>
        <p:txBody>
          <a:bodyPr>
            <a:normAutofit/>
          </a:bodyPr>
          <a:lstStyle/>
          <a:p>
            <a:r>
              <a:rPr lang="en-US" sz="4800" dirty="0"/>
              <a:t>ACADEMIC PROGRESS</a:t>
            </a:r>
          </a:p>
        </p:txBody>
      </p:sp>
      <p:pic>
        <p:nvPicPr>
          <p:cNvPr id="1026" name="Picture 2" descr="C:\Documents and Settings\pappt\Local Settings\Temporary Internet Files\Content.IE5\V2ADB4ZP\MP900174976[1].jpg"/>
          <p:cNvPicPr>
            <a:picLocks noChangeAspect="1" noChangeArrowheads="1"/>
          </p:cNvPicPr>
          <p:nvPr/>
        </p:nvPicPr>
        <p:blipFill>
          <a:blip r:embed="rId2" cstate="print"/>
          <a:srcRect/>
          <a:stretch>
            <a:fillRect/>
          </a:stretch>
        </p:blipFill>
        <p:spPr bwMode="auto">
          <a:xfrm>
            <a:off x="2057400" y="2514600"/>
            <a:ext cx="5029200" cy="3733800"/>
          </a:xfrm>
          <a:prstGeom prst="rect">
            <a:avLst/>
          </a:prstGeom>
          <a:noFill/>
        </p:spPr>
      </p:pic>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AB946B"/>
      </a:accent1>
      <a:accent2>
        <a:srgbClr val="C04F32"/>
      </a:accent2>
      <a:accent3>
        <a:srgbClr val="DD8C3C"/>
      </a:accent3>
      <a:accent4>
        <a:srgbClr val="8E684C"/>
      </a:accent4>
      <a:accent5>
        <a:srgbClr val="CBAF62"/>
      </a:accent5>
      <a:accent6>
        <a:srgbClr val="803348"/>
      </a:accent6>
      <a:hlink>
        <a:srgbClr val="86724D"/>
      </a:hlink>
      <a:folHlink>
        <a:srgbClr val="B99E84"/>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A2BEDC8B-F191-493B-BA33-0F4F800A89D3}"/>
    </a:ext>
  </a:extLst>
</a:theme>
</file>

<file path=ppt/theme/theme2.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3.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4"/>
      </a:accent6>
      <a:hlink>
        <a:srgbClr val="BB7826"/>
      </a:hlink>
      <a:folHlink>
        <a:srgbClr val="CF9C5F"/>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4.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Organic</Template>
  <TotalTime>7471</TotalTime>
  <Words>1573</Words>
  <Application>Microsoft Office PowerPoint</Application>
  <PresentationFormat>On-screen Show (4:3)</PresentationFormat>
  <Paragraphs>223</Paragraphs>
  <Slides>29</Slides>
  <Notes>0</Notes>
  <HiddenSlides>0</HiddenSlides>
  <MMClips>6</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29</vt:i4>
      </vt:variant>
    </vt:vector>
  </HeadingPairs>
  <TitlesOfParts>
    <vt:vector size="41" baseType="lpstr">
      <vt:lpstr>Aharoni</vt:lpstr>
      <vt:lpstr>Arial</vt:lpstr>
      <vt:lpstr>Arial Black</vt:lpstr>
      <vt:lpstr>Calibri</vt:lpstr>
      <vt:lpstr>Garamond</vt:lpstr>
      <vt:lpstr>Gill Sans MT</vt:lpstr>
      <vt:lpstr>Lucida Bright</vt:lpstr>
      <vt:lpstr>Wingdings</vt:lpstr>
      <vt:lpstr>Organic</vt:lpstr>
      <vt:lpstr>Organic</vt:lpstr>
      <vt:lpstr>Organic</vt:lpstr>
      <vt:lpstr>Gallery</vt:lpstr>
      <vt:lpstr>Class of 2027 Seminar</vt:lpstr>
      <vt:lpstr>Meet your Counselors</vt:lpstr>
      <vt:lpstr>Know your Graduation Requirements</vt:lpstr>
      <vt:lpstr>Testing</vt:lpstr>
      <vt:lpstr>What credits do I need to graduate?</vt:lpstr>
      <vt:lpstr>Credits</vt:lpstr>
      <vt:lpstr>COLLEGE ACADEMIC EXPECTATION</vt:lpstr>
      <vt:lpstr>4 Year College/University Requirements</vt:lpstr>
      <vt:lpstr>ACADEMIC PROGRESS</vt:lpstr>
      <vt:lpstr>GRADING SYSTEM</vt:lpstr>
      <vt:lpstr>MYTH vs. FACT</vt:lpstr>
      <vt:lpstr>TUTORING OPTIONS</vt:lpstr>
      <vt:lpstr>Need Help?</vt:lpstr>
      <vt:lpstr>Credit Recovery/Grade Forgiveness</vt:lpstr>
      <vt:lpstr>Homework/Studying</vt:lpstr>
      <vt:lpstr>Naviance </vt:lpstr>
      <vt:lpstr>Naviance Tasks</vt:lpstr>
      <vt:lpstr>PSAT</vt:lpstr>
      <vt:lpstr>PSAT: Benefits</vt:lpstr>
      <vt:lpstr>BRIGHT FUTURES</vt:lpstr>
      <vt:lpstr>PowerPoint Presentation</vt:lpstr>
      <vt:lpstr>Bright Futures, how do I volunteer?</vt:lpstr>
      <vt:lpstr>PowerPoint Presentation</vt:lpstr>
      <vt:lpstr>Dual Enrollment</vt:lpstr>
      <vt:lpstr>Early College Program</vt:lpstr>
      <vt:lpstr>Early Admissions</vt:lpstr>
      <vt:lpstr>Looking for post secondary information? </vt:lpstr>
      <vt:lpstr>Fall 2023 College Visits</vt:lpstr>
      <vt:lpstr>Communication</vt:lpstr>
    </vt:vector>
  </TitlesOfParts>
  <Company>pcsb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FRESHMAN SEMINAR  November 28-30, 2011</dc:title>
  <dc:creator>pbsb</dc:creator>
  <cp:lastModifiedBy>Madej Amanda</cp:lastModifiedBy>
  <cp:revision>147</cp:revision>
  <dcterms:created xsi:type="dcterms:W3CDTF">2011-11-28T03:26:19Z</dcterms:created>
  <dcterms:modified xsi:type="dcterms:W3CDTF">2023-09-13T15:08:12Z</dcterms:modified>
</cp:coreProperties>
</file>